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Masters/slideMaster25.xml" ContentType="application/vnd.openxmlformats-officedocument.presentationml.slideMaster+xml"/>
  <Override PartName="/ppt/slideMasters/slideMaster26.xml" ContentType="application/vnd.openxmlformats-officedocument.presentationml.slideMaster+xml"/>
  <Override PartName="/ppt/slideMasters/slideMaster27.xml" ContentType="application/vnd.openxmlformats-officedocument.presentationml.slideMaster+xml"/>
  <Override PartName="/ppt/slideMasters/slideMaster28.xml" ContentType="application/vnd.openxmlformats-officedocument.presentationml.slideMaster+xml"/>
  <Override PartName="/ppt/slideMasters/slideMaster29.xml" ContentType="application/vnd.openxmlformats-officedocument.presentationml.slideMaster+xml"/>
  <Override PartName="/ppt/slideMasters/slideMaster30.xml" ContentType="application/vnd.openxmlformats-officedocument.presentationml.slideMaster+xml"/>
  <Override PartName="/ppt/slideMasters/slideMaster31.xml" ContentType="application/vnd.openxmlformats-officedocument.presentationml.slideMaster+xml"/>
  <Override PartName="/ppt/slideMasters/slideMaster32.xml" ContentType="application/vnd.openxmlformats-officedocument.presentationml.slideMaster+xml"/>
  <Override PartName="/ppt/slideMasters/slideMaster33.xml" ContentType="application/vnd.openxmlformats-officedocument.presentationml.slideMaster+xml"/>
  <Override PartName="/ppt/slideMasters/slideMaster34.xml" ContentType="application/vnd.openxmlformats-officedocument.presentationml.slideMaster+xml"/>
  <Override PartName="/ppt/slideMasters/slideMaster35.xml" ContentType="application/vnd.openxmlformats-officedocument.presentationml.slideMaster+xml"/>
  <Override PartName="/ppt/slideMasters/slideMaster36.xml" ContentType="application/vnd.openxmlformats-officedocument.presentationml.slideMaster+xml"/>
  <Override PartName="/ppt/slideMasters/slideMaster37.xml" ContentType="application/vnd.openxmlformats-officedocument.presentationml.slideMaster+xml"/>
  <Override PartName="/ppt/slideMasters/slideMaster38.xml" ContentType="application/vnd.openxmlformats-officedocument.presentationml.slideMaster+xml"/>
  <Override PartName="/ppt/slideMasters/slideMaster39.xml" ContentType="application/vnd.openxmlformats-officedocument.presentationml.slideMaster+xml"/>
  <Override PartName="/ppt/slideMasters/slideMaster40.xml" ContentType="application/vnd.openxmlformats-officedocument.presentationml.slideMaster+xml"/>
  <Override PartName="/ppt/slideMasters/slideMaster41.xml" ContentType="application/vnd.openxmlformats-officedocument.presentationml.slideMaster+xml"/>
  <Override PartName="/ppt/slideMasters/slideMaster42.xml" ContentType="application/vnd.openxmlformats-officedocument.presentationml.slideMaster+xml"/>
  <Override PartName="/ppt/slideMasters/slideMaster43.xml" ContentType="application/vnd.openxmlformats-officedocument.presentationml.slideMaster+xml"/>
  <Override PartName="/ppt/slideMasters/slideMaster44.xml" ContentType="application/vnd.openxmlformats-officedocument.presentationml.slideMaster+xml"/>
  <Override PartName="/ppt/slideMasters/slideMaster45.xml" ContentType="application/vnd.openxmlformats-officedocument.presentationml.slideMaster+xml"/>
  <Override PartName="/ppt/slideMasters/slideMaster46.xml" ContentType="application/vnd.openxmlformats-officedocument.presentationml.slideMaster+xml"/>
  <Override PartName="/ppt/slideMasters/slideMaster47.xml" ContentType="application/vnd.openxmlformats-officedocument.presentationml.slideMaster+xml"/>
  <Override PartName="/ppt/slideMasters/slideMaster48.xml" ContentType="application/vnd.openxmlformats-officedocument.presentationml.slideMaster+xml"/>
  <Override PartName="/ppt/slideMasters/slideMaster49.xml" ContentType="application/vnd.openxmlformats-officedocument.presentationml.slideMaster+xml"/>
  <Override PartName="/ppt/slideMasters/slideMaster50.xml" ContentType="application/vnd.openxmlformats-officedocument.presentationml.slideMaster+xml"/>
  <Override PartName="/ppt/slideMasters/slideMaster51.xml" ContentType="application/vnd.openxmlformats-officedocument.presentationml.slideMaster+xml"/>
  <Override PartName="/ppt/slideMasters/slideMaster52.xml" ContentType="application/vnd.openxmlformats-officedocument.presentationml.slideMaster+xml"/>
  <Override PartName="/ppt/slideMasters/slideMaster53.xml" ContentType="application/vnd.openxmlformats-officedocument.presentationml.slideMaster+xml"/>
  <Override PartName="/ppt/slideMasters/slideMaster54.xml" ContentType="application/vnd.openxmlformats-officedocument.presentationml.slideMaster+xml"/>
  <Override PartName="/ppt/slideMasters/slideMaster55.xml" ContentType="application/vnd.openxmlformats-officedocument.presentationml.slideMaster+xml"/>
  <Override PartName="/ppt/slideMasters/slideMaster56.xml" ContentType="application/vnd.openxmlformats-officedocument.presentationml.slideMaster+xml"/>
  <Override PartName="/ppt/slideMasters/slideMaster57.xml" ContentType="application/vnd.openxmlformats-officedocument.presentationml.slideMaster+xml"/>
  <Override PartName="/ppt/slideMasters/slideMaster58.xml" ContentType="application/vnd.openxmlformats-officedocument.presentationml.slideMaster+xml"/>
  <Override PartName="/ppt/slideMasters/slideMaster59.xml" ContentType="application/vnd.openxmlformats-officedocument.presentationml.slideMaster+xml"/>
  <Override PartName="/ppt/slideMasters/slideMaster60.xml" ContentType="application/vnd.openxmlformats-officedocument.presentationml.slideMaster+xml"/>
  <Override PartName="/ppt/slideMasters/slideMaster61.xml" ContentType="application/vnd.openxmlformats-officedocument.presentationml.slideMaster+xml"/>
  <Override PartName="/ppt/slideMasters/slideMaster62.xml" ContentType="application/vnd.openxmlformats-officedocument.presentationml.slideMaster+xml"/>
  <Override PartName="/ppt/slideMasters/slideMaster63.xml" ContentType="application/vnd.openxmlformats-officedocument.presentationml.slideMaster+xml"/>
  <Override PartName="/ppt/slideMasters/slideMaster64.xml" ContentType="application/vnd.openxmlformats-officedocument.presentationml.slideMaster+xml"/>
  <Override PartName="/ppt/slideMasters/slideMaster65.xml" ContentType="application/vnd.openxmlformats-officedocument.presentationml.slideMaster+xml"/>
  <Override PartName="/ppt/slideMasters/slideMaster66.xml" ContentType="application/vnd.openxmlformats-officedocument.presentationml.slideMaster+xml"/>
  <Override PartName="/ppt/slideMasters/slideMaster67.xml" ContentType="application/vnd.openxmlformats-officedocument.presentationml.slideMaster+xml"/>
  <Override PartName="/ppt/slideMasters/slideMaster68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10.xml" ContentType="application/vnd.openxmlformats-officedocument.theme+xml"/>
  <Override PartName="/ppt/slideLayouts/slideLayout19.xml" ContentType="application/vnd.openxmlformats-officedocument.presentationml.slideLayout+xml"/>
  <Override PartName="/ppt/theme/theme11.xml" ContentType="application/vnd.openxmlformats-officedocument.theme+xml"/>
  <Override PartName="/ppt/slideLayouts/slideLayout20.xml" ContentType="application/vnd.openxmlformats-officedocument.presentationml.slideLayout+xml"/>
  <Override PartName="/ppt/theme/theme12.xml" ContentType="application/vnd.openxmlformats-officedocument.theme+xml"/>
  <Override PartName="/ppt/slideLayouts/slideLayout21.xml" ContentType="application/vnd.openxmlformats-officedocument.presentationml.slideLayout+xml"/>
  <Override PartName="/ppt/theme/theme13.xml" ContentType="application/vnd.openxmlformats-officedocument.theme+xml"/>
  <Override PartName="/ppt/slideLayouts/slideLayout22.xml" ContentType="application/vnd.openxmlformats-officedocument.presentationml.slideLayout+xml"/>
  <Override PartName="/ppt/theme/theme14.xml" ContentType="application/vnd.openxmlformats-officedocument.theme+xml"/>
  <Override PartName="/ppt/slideLayouts/slideLayout23.xml" ContentType="application/vnd.openxmlformats-officedocument.presentationml.slideLayout+xml"/>
  <Override PartName="/ppt/theme/theme15.xml" ContentType="application/vnd.openxmlformats-officedocument.theme+xml"/>
  <Override PartName="/ppt/slideLayouts/slideLayout24.xml" ContentType="application/vnd.openxmlformats-officedocument.presentationml.slideLayout+xml"/>
  <Override PartName="/ppt/theme/theme16.xml" ContentType="application/vnd.openxmlformats-officedocument.theme+xml"/>
  <Override PartName="/ppt/slideLayouts/slideLayout25.xml" ContentType="application/vnd.openxmlformats-officedocument.presentationml.slideLayout+xml"/>
  <Override PartName="/ppt/theme/theme17.xml" ContentType="application/vnd.openxmlformats-officedocument.theme+xml"/>
  <Override PartName="/ppt/slideLayouts/slideLayout26.xml" ContentType="application/vnd.openxmlformats-officedocument.presentationml.slideLayout+xml"/>
  <Override PartName="/ppt/theme/theme18.xml" ContentType="application/vnd.openxmlformats-officedocument.theme+xml"/>
  <Override PartName="/ppt/slideLayouts/slideLayout27.xml" ContentType="application/vnd.openxmlformats-officedocument.presentationml.slideLayout+xml"/>
  <Override PartName="/ppt/theme/theme19.xml" ContentType="application/vnd.openxmlformats-officedocument.theme+xml"/>
  <Override PartName="/ppt/slideLayouts/slideLayout28.xml" ContentType="application/vnd.openxmlformats-officedocument.presentationml.slideLayout+xml"/>
  <Override PartName="/ppt/theme/theme20.xml" ContentType="application/vnd.openxmlformats-officedocument.theme+xml"/>
  <Override PartName="/ppt/slideLayouts/slideLayout29.xml" ContentType="application/vnd.openxmlformats-officedocument.presentationml.slideLayout+xml"/>
  <Override PartName="/ppt/theme/theme21.xml" ContentType="application/vnd.openxmlformats-officedocument.theme+xml"/>
  <Override PartName="/ppt/slideLayouts/slideLayout30.xml" ContentType="application/vnd.openxmlformats-officedocument.presentationml.slideLayout+xml"/>
  <Override PartName="/ppt/theme/theme22.xml" ContentType="application/vnd.openxmlformats-officedocument.theme+xml"/>
  <Override PartName="/ppt/slideLayouts/slideLayout31.xml" ContentType="application/vnd.openxmlformats-officedocument.presentationml.slideLayout+xml"/>
  <Override PartName="/ppt/theme/theme23.xml" ContentType="application/vnd.openxmlformats-officedocument.theme+xml"/>
  <Override PartName="/ppt/slideLayouts/slideLayout32.xml" ContentType="application/vnd.openxmlformats-officedocument.presentationml.slideLayout+xml"/>
  <Override PartName="/ppt/theme/theme24.xml" ContentType="application/vnd.openxmlformats-officedocument.theme+xml"/>
  <Override PartName="/ppt/slideLayouts/slideLayout33.xml" ContentType="application/vnd.openxmlformats-officedocument.presentationml.slideLayout+xml"/>
  <Override PartName="/ppt/theme/theme25.xml" ContentType="application/vnd.openxmlformats-officedocument.theme+xml"/>
  <Override PartName="/ppt/slideLayouts/slideLayout34.xml" ContentType="application/vnd.openxmlformats-officedocument.presentationml.slideLayout+xml"/>
  <Override PartName="/ppt/theme/theme26.xml" ContentType="application/vnd.openxmlformats-officedocument.theme+xml"/>
  <Override PartName="/ppt/slideLayouts/slideLayout35.xml" ContentType="application/vnd.openxmlformats-officedocument.presentationml.slideLayout+xml"/>
  <Override PartName="/ppt/theme/theme27.xml" ContentType="application/vnd.openxmlformats-officedocument.theme+xml"/>
  <Override PartName="/ppt/slideLayouts/slideLayout36.xml" ContentType="application/vnd.openxmlformats-officedocument.presentationml.slideLayout+xml"/>
  <Override PartName="/ppt/theme/theme28.xml" ContentType="application/vnd.openxmlformats-officedocument.theme+xml"/>
  <Override PartName="/ppt/slideLayouts/slideLayout37.xml" ContentType="application/vnd.openxmlformats-officedocument.presentationml.slideLayout+xml"/>
  <Override PartName="/ppt/theme/theme29.xml" ContentType="application/vnd.openxmlformats-officedocument.theme+xml"/>
  <Override PartName="/ppt/slideLayouts/slideLayout38.xml" ContentType="application/vnd.openxmlformats-officedocument.presentationml.slideLayout+xml"/>
  <Override PartName="/ppt/theme/theme30.xml" ContentType="application/vnd.openxmlformats-officedocument.theme+xml"/>
  <Override PartName="/ppt/slideLayouts/slideLayout39.xml" ContentType="application/vnd.openxmlformats-officedocument.presentationml.slideLayout+xml"/>
  <Override PartName="/ppt/theme/theme31.xml" ContentType="application/vnd.openxmlformats-officedocument.theme+xml"/>
  <Override PartName="/ppt/slideLayouts/slideLayout40.xml" ContentType="application/vnd.openxmlformats-officedocument.presentationml.slideLayout+xml"/>
  <Override PartName="/ppt/theme/theme32.xml" ContentType="application/vnd.openxmlformats-officedocument.theme+xml"/>
  <Override PartName="/ppt/slideLayouts/slideLayout41.xml" ContentType="application/vnd.openxmlformats-officedocument.presentationml.slideLayout+xml"/>
  <Override PartName="/ppt/theme/theme33.xml" ContentType="application/vnd.openxmlformats-officedocument.theme+xml"/>
  <Override PartName="/ppt/slideLayouts/slideLayout42.xml" ContentType="application/vnd.openxmlformats-officedocument.presentationml.slideLayout+xml"/>
  <Override PartName="/ppt/theme/theme34.xml" ContentType="application/vnd.openxmlformats-officedocument.theme+xml"/>
  <Override PartName="/ppt/slideLayouts/slideLayout43.xml" ContentType="application/vnd.openxmlformats-officedocument.presentationml.slideLayout+xml"/>
  <Override PartName="/ppt/theme/theme35.xml" ContentType="application/vnd.openxmlformats-officedocument.theme+xml"/>
  <Override PartName="/ppt/slideLayouts/slideLayout44.xml" ContentType="application/vnd.openxmlformats-officedocument.presentationml.slideLayout+xml"/>
  <Override PartName="/ppt/theme/theme36.xml" ContentType="application/vnd.openxmlformats-officedocument.theme+xml"/>
  <Override PartName="/ppt/slideLayouts/slideLayout45.xml" ContentType="application/vnd.openxmlformats-officedocument.presentationml.slideLayout+xml"/>
  <Override PartName="/ppt/theme/theme37.xml" ContentType="application/vnd.openxmlformats-officedocument.theme+xml"/>
  <Override PartName="/ppt/slideLayouts/slideLayout46.xml" ContentType="application/vnd.openxmlformats-officedocument.presentationml.slideLayout+xml"/>
  <Override PartName="/ppt/theme/theme38.xml" ContentType="application/vnd.openxmlformats-officedocument.theme+xml"/>
  <Override PartName="/ppt/slideLayouts/slideLayout47.xml" ContentType="application/vnd.openxmlformats-officedocument.presentationml.slideLayout+xml"/>
  <Override PartName="/ppt/theme/theme39.xml" ContentType="application/vnd.openxmlformats-officedocument.theme+xml"/>
  <Override PartName="/ppt/slideLayouts/slideLayout48.xml" ContentType="application/vnd.openxmlformats-officedocument.presentationml.slideLayout+xml"/>
  <Override PartName="/ppt/theme/theme40.xml" ContentType="application/vnd.openxmlformats-officedocument.theme+xml"/>
  <Override PartName="/ppt/slideLayouts/slideLayout49.xml" ContentType="application/vnd.openxmlformats-officedocument.presentationml.slideLayout+xml"/>
  <Override PartName="/ppt/theme/theme41.xml" ContentType="application/vnd.openxmlformats-officedocument.theme+xml"/>
  <Override PartName="/ppt/slideLayouts/slideLayout50.xml" ContentType="application/vnd.openxmlformats-officedocument.presentationml.slideLayout+xml"/>
  <Override PartName="/ppt/theme/theme42.xml" ContentType="application/vnd.openxmlformats-officedocument.theme+xml"/>
  <Override PartName="/ppt/slideLayouts/slideLayout51.xml" ContentType="application/vnd.openxmlformats-officedocument.presentationml.slideLayout+xml"/>
  <Override PartName="/ppt/theme/theme43.xml" ContentType="application/vnd.openxmlformats-officedocument.theme+xml"/>
  <Override PartName="/ppt/slideLayouts/slideLayout52.xml" ContentType="application/vnd.openxmlformats-officedocument.presentationml.slideLayout+xml"/>
  <Override PartName="/ppt/theme/theme44.xml" ContentType="application/vnd.openxmlformats-officedocument.theme+xml"/>
  <Override PartName="/ppt/slideLayouts/slideLayout53.xml" ContentType="application/vnd.openxmlformats-officedocument.presentationml.slideLayout+xml"/>
  <Override PartName="/ppt/theme/theme45.xml" ContentType="application/vnd.openxmlformats-officedocument.theme+xml"/>
  <Override PartName="/ppt/slideLayouts/slideLayout54.xml" ContentType="application/vnd.openxmlformats-officedocument.presentationml.slideLayout+xml"/>
  <Override PartName="/ppt/theme/theme46.xml" ContentType="application/vnd.openxmlformats-officedocument.theme+xml"/>
  <Override PartName="/ppt/slideLayouts/slideLayout55.xml" ContentType="application/vnd.openxmlformats-officedocument.presentationml.slideLayout+xml"/>
  <Override PartName="/ppt/theme/theme47.xml" ContentType="application/vnd.openxmlformats-officedocument.theme+xml"/>
  <Override PartName="/ppt/slideLayouts/slideLayout56.xml" ContentType="application/vnd.openxmlformats-officedocument.presentationml.slideLayout+xml"/>
  <Override PartName="/ppt/theme/theme48.xml" ContentType="application/vnd.openxmlformats-officedocument.theme+xml"/>
  <Override PartName="/ppt/slideLayouts/slideLayout57.xml" ContentType="application/vnd.openxmlformats-officedocument.presentationml.slideLayout+xml"/>
  <Override PartName="/ppt/theme/theme49.xml" ContentType="application/vnd.openxmlformats-officedocument.theme+xml"/>
  <Override PartName="/ppt/slideLayouts/slideLayout58.xml" ContentType="application/vnd.openxmlformats-officedocument.presentationml.slideLayout+xml"/>
  <Override PartName="/ppt/theme/theme50.xml" ContentType="application/vnd.openxmlformats-officedocument.theme+xml"/>
  <Override PartName="/ppt/slideLayouts/slideLayout59.xml" ContentType="application/vnd.openxmlformats-officedocument.presentationml.slideLayout+xml"/>
  <Override PartName="/ppt/theme/theme51.xml" ContentType="application/vnd.openxmlformats-officedocument.theme+xml"/>
  <Override PartName="/ppt/slideLayouts/slideLayout60.xml" ContentType="application/vnd.openxmlformats-officedocument.presentationml.slideLayout+xml"/>
  <Override PartName="/ppt/theme/theme52.xml" ContentType="application/vnd.openxmlformats-officedocument.theme+xml"/>
  <Override PartName="/ppt/slideLayouts/slideLayout61.xml" ContentType="application/vnd.openxmlformats-officedocument.presentationml.slideLayout+xml"/>
  <Override PartName="/ppt/theme/theme53.xml" ContentType="application/vnd.openxmlformats-officedocument.theme+xml"/>
  <Override PartName="/ppt/slideLayouts/slideLayout62.xml" ContentType="application/vnd.openxmlformats-officedocument.presentationml.slideLayout+xml"/>
  <Override PartName="/ppt/theme/theme54.xml" ContentType="application/vnd.openxmlformats-officedocument.theme+xml"/>
  <Override PartName="/ppt/slideLayouts/slideLayout63.xml" ContentType="application/vnd.openxmlformats-officedocument.presentationml.slideLayout+xml"/>
  <Override PartName="/ppt/theme/theme55.xml" ContentType="application/vnd.openxmlformats-officedocument.theme+xml"/>
  <Override PartName="/ppt/slideLayouts/slideLayout64.xml" ContentType="application/vnd.openxmlformats-officedocument.presentationml.slideLayout+xml"/>
  <Override PartName="/ppt/theme/theme56.xml" ContentType="application/vnd.openxmlformats-officedocument.theme+xml"/>
  <Override PartName="/ppt/slideLayouts/slideLayout65.xml" ContentType="application/vnd.openxmlformats-officedocument.presentationml.slideLayout+xml"/>
  <Override PartName="/ppt/theme/theme57.xml" ContentType="application/vnd.openxmlformats-officedocument.theme+xml"/>
  <Override PartName="/ppt/slideLayouts/slideLayout66.xml" ContentType="application/vnd.openxmlformats-officedocument.presentationml.slideLayout+xml"/>
  <Override PartName="/ppt/theme/theme58.xml" ContentType="application/vnd.openxmlformats-officedocument.theme+xml"/>
  <Override PartName="/ppt/slideLayouts/slideLayout67.xml" ContentType="application/vnd.openxmlformats-officedocument.presentationml.slideLayout+xml"/>
  <Override PartName="/ppt/theme/theme59.xml" ContentType="application/vnd.openxmlformats-officedocument.theme+xml"/>
  <Override PartName="/ppt/slideLayouts/slideLayout68.xml" ContentType="application/vnd.openxmlformats-officedocument.presentationml.slideLayout+xml"/>
  <Override PartName="/ppt/theme/theme60.xml" ContentType="application/vnd.openxmlformats-officedocument.theme+xml"/>
  <Override PartName="/ppt/slideLayouts/slideLayout69.xml" ContentType="application/vnd.openxmlformats-officedocument.presentationml.slideLayout+xml"/>
  <Override PartName="/ppt/theme/theme61.xml" ContentType="application/vnd.openxmlformats-officedocument.theme+xml"/>
  <Override PartName="/ppt/slideLayouts/slideLayout70.xml" ContentType="application/vnd.openxmlformats-officedocument.presentationml.slideLayout+xml"/>
  <Override PartName="/ppt/theme/theme62.xml" ContentType="application/vnd.openxmlformats-officedocument.theme+xml"/>
  <Override PartName="/ppt/slideLayouts/slideLayout71.xml" ContentType="application/vnd.openxmlformats-officedocument.presentationml.slideLayout+xml"/>
  <Override PartName="/ppt/theme/theme63.xml" ContentType="application/vnd.openxmlformats-officedocument.theme+xml"/>
  <Override PartName="/ppt/slideLayouts/slideLayout72.xml" ContentType="application/vnd.openxmlformats-officedocument.presentationml.slideLayout+xml"/>
  <Override PartName="/ppt/theme/theme64.xml" ContentType="application/vnd.openxmlformats-officedocument.theme+xml"/>
  <Override PartName="/ppt/slideLayouts/slideLayout73.xml" ContentType="application/vnd.openxmlformats-officedocument.presentationml.slideLayout+xml"/>
  <Override PartName="/ppt/theme/theme65.xml" ContentType="application/vnd.openxmlformats-officedocument.theme+xml"/>
  <Override PartName="/ppt/slideLayouts/slideLayout74.xml" ContentType="application/vnd.openxmlformats-officedocument.presentationml.slideLayout+xml"/>
  <Override PartName="/ppt/theme/theme66.xml" ContentType="application/vnd.openxmlformats-officedocument.theme+xml"/>
  <Override PartName="/ppt/slideLayouts/slideLayout75.xml" ContentType="application/vnd.openxmlformats-officedocument.presentationml.slideLayout+xml"/>
  <Override PartName="/ppt/theme/theme67.xml" ContentType="application/vnd.openxmlformats-officedocument.theme+xml"/>
  <Override PartName="/ppt/slideLayouts/slideLayout76.xml" ContentType="application/vnd.openxmlformats-officedocument.presentationml.slideLayout+xml"/>
  <Override PartName="/ppt/theme/theme6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76" r:id="rId11"/>
    <p:sldMasterId id="2147483678" r:id="rId12"/>
    <p:sldMasterId id="2147483680" r:id="rId13"/>
    <p:sldMasterId id="2147483682" r:id="rId14"/>
    <p:sldMasterId id="2147483684" r:id="rId15"/>
    <p:sldMasterId id="2147483686" r:id="rId16"/>
    <p:sldMasterId id="2147483688" r:id="rId17"/>
    <p:sldMasterId id="2147483690" r:id="rId18"/>
    <p:sldMasterId id="2147483692" r:id="rId19"/>
    <p:sldMasterId id="2147483694" r:id="rId20"/>
    <p:sldMasterId id="2147483696" r:id="rId21"/>
    <p:sldMasterId id="2147483698" r:id="rId22"/>
    <p:sldMasterId id="2147483700" r:id="rId23"/>
    <p:sldMasterId id="2147483702" r:id="rId24"/>
    <p:sldMasterId id="2147483704" r:id="rId25"/>
    <p:sldMasterId id="2147483706" r:id="rId26"/>
    <p:sldMasterId id="2147483708" r:id="rId27"/>
    <p:sldMasterId id="2147483710" r:id="rId28"/>
    <p:sldMasterId id="2147483712" r:id="rId29"/>
    <p:sldMasterId id="2147483714" r:id="rId30"/>
    <p:sldMasterId id="2147483716" r:id="rId31"/>
    <p:sldMasterId id="2147483718" r:id="rId32"/>
    <p:sldMasterId id="2147483720" r:id="rId33"/>
    <p:sldMasterId id="2147483722" r:id="rId34"/>
    <p:sldMasterId id="2147483724" r:id="rId35"/>
    <p:sldMasterId id="2147483726" r:id="rId36"/>
    <p:sldMasterId id="2147483728" r:id="rId37"/>
    <p:sldMasterId id="2147483730" r:id="rId38"/>
    <p:sldMasterId id="2147483732" r:id="rId39"/>
    <p:sldMasterId id="2147483734" r:id="rId40"/>
    <p:sldMasterId id="2147483736" r:id="rId41"/>
    <p:sldMasterId id="2147483738" r:id="rId42"/>
    <p:sldMasterId id="2147483740" r:id="rId43"/>
    <p:sldMasterId id="2147483742" r:id="rId44"/>
    <p:sldMasterId id="2147483744" r:id="rId45"/>
    <p:sldMasterId id="2147483746" r:id="rId46"/>
    <p:sldMasterId id="2147483748" r:id="rId47"/>
    <p:sldMasterId id="2147483750" r:id="rId48"/>
    <p:sldMasterId id="2147483752" r:id="rId49"/>
    <p:sldMasterId id="2147483754" r:id="rId50"/>
    <p:sldMasterId id="2147483756" r:id="rId51"/>
    <p:sldMasterId id="2147483758" r:id="rId52"/>
    <p:sldMasterId id="2147483760" r:id="rId53"/>
    <p:sldMasterId id="2147483762" r:id="rId54"/>
    <p:sldMasterId id="2147483764" r:id="rId55"/>
    <p:sldMasterId id="2147483766" r:id="rId56"/>
    <p:sldMasterId id="2147483768" r:id="rId57"/>
    <p:sldMasterId id="2147483770" r:id="rId58"/>
    <p:sldMasterId id="2147483772" r:id="rId59"/>
    <p:sldMasterId id="2147483774" r:id="rId60"/>
    <p:sldMasterId id="2147483776" r:id="rId61"/>
    <p:sldMasterId id="2147483778" r:id="rId62"/>
    <p:sldMasterId id="2147483780" r:id="rId63"/>
    <p:sldMasterId id="2147483782" r:id="rId64"/>
    <p:sldMasterId id="2147483784" r:id="rId65"/>
    <p:sldMasterId id="2147483786" r:id="rId66"/>
    <p:sldMasterId id="2147483788" r:id="rId67"/>
    <p:sldMasterId id="2147483790" r:id="rId68"/>
  </p:sldMasterIdLst>
  <p:sldIdLst>
    <p:sldId id="256" r:id="rId69"/>
  </p:sldIdLst>
  <p:sldSz cx="9601200" cy="12801600" type="A3"/>
  <p:notesSz cx="7559675" cy="10691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385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Master" Target="slideMasters/slideMaster26.xml"/><Relationship Id="rId39" Type="http://schemas.openxmlformats.org/officeDocument/2006/relationships/slideMaster" Target="slideMasters/slideMaster39.xml"/><Relationship Id="rId21" Type="http://schemas.openxmlformats.org/officeDocument/2006/relationships/slideMaster" Target="slideMasters/slideMaster21.xml"/><Relationship Id="rId34" Type="http://schemas.openxmlformats.org/officeDocument/2006/relationships/slideMaster" Target="slideMasters/slideMaster34.xml"/><Relationship Id="rId42" Type="http://schemas.openxmlformats.org/officeDocument/2006/relationships/slideMaster" Target="slideMasters/slideMaster42.xml"/><Relationship Id="rId47" Type="http://schemas.openxmlformats.org/officeDocument/2006/relationships/slideMaster" Target="slideMasters/slideMaster47.xml"/><Relationship Id="rId50" Type="http://schemas.openxmlformats.org/officeDocument/2006/relationships/slideMaster" Target="slideMasters/slideMaster50.xml"/><Relationship Id="rId55" Type="http://schemas.openxmlformats.org/officeDocument/2006/relationships/slideMaster" Target="slideMasters/slideMaster55.xml"/><Relationship Id="rId63" Type="http://schemas.openxmlformats.org/officeDocument/2006/relationships/slideMaster" Target="slideMasters/slideMaster63.xml"/><Relationship Id="rId68" Type="http://schemas.openxmlformats.org/officeDocument/2006/relationships/slideMaster" Target="slideMasters/slideMaster68.xml"/><Relationship Id="rId7" Type="http://schemas.openxmlformats.org/officeDocument/2006/relationships/slideMaster" Target="slideMasters/slideMaster7.xml"/><Relationship Id="rId71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Master" Target="slideMasters/slideMaster29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Master" Target="slideMasters/slideMaster32.xml"/><Relationship Id="rId37" Type="http://schemas.openxmlformats.org/officeDocument/2006/relationships/slideMaster" Target="slideMasters/slideMaster37.xml"/><Relationship Id="rId40" Type="http://schemas.openxmlformats.org/officeDocument/2006/relationships/slideMaster" Target="slideMasters/slideMaster40.xml"/><Relationship Id="rId45" Type="http://schemas.openxmlformats.org/officeDocument/2006/relationships/slideMaster" Target="slideMasters/slideMaster45.xml"/><Relationship Id="rId53" Type="http://schemas.openxmlformats.org/officeDocument/2006/relationships/slideMaster" Target="slideMasters/slideMaster53.xml"/><Relationship Id="rId58" Type="http://schemas.openxmlformats.org/officeDocument/2006/relationships/slideMaster" Target="slideMasters/slideMaster58.xml"/><Relationship Id="rId66" Type="http://schemas.openxmlformats.org/officeDocument/2006/relationships/slideMaster" Target="slideMasters/slideMaster66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Master" Target="slideMasters/slideMaster28.xml"/><Relationship Id="rId36" Type="http://schemas.openxmlformats.org/officeDocument/2006/relationships/slideMaster" Target="slideMasters/slideMaster36.xml"/><Relationship Id="rId49" Type="http://schemas.openxmlformats.org/officeDocument/2006/relationships/slideMaster" Target="slideMasters/slideMaster49.xml"/><Relationship Id="rId57" Type="http://schemas.openxmlformats.org/officeDocument/2006/relationships/slideMaster" Target="slideMasters/slideMaster57.xml"/><Relationship Id="rId61" Type="http://schemas.openxmlformats.org/officeDocument/2006/relationships/slideMaster" Target="slideMasters/slideMaster6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Master" Target="slideMasters/slideMaster31.xml"/><Relationship Id="rId44" Type="http://schemas.openxmlformats.org/officeDocument/2006/relationships/slideMaster" Target="slideMasters/slideMaster44.xml"/><Relationship Id="rId52" Type="http://schemas.openxmlformats.org/officeDocument/2006/relationships/slideMaster" Target="slideMasters/slideMaster52.xml"/><Relationship Id="rId60" Type="http://schemas.openxmlformats.org/officeDocument/2006/relationships/slideMaster" Target="slideMasters/slideMaster60.xml"/><Relationship Id="rId65" Type="http://schemas.openxmlformats.org/officeDocument/2006/relationships/slideMaster" Target="slideMasters/slideMaster65.xml"/><Relationship Id="rId73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Master" Target="slideMasters/slideMaster27.xml"/><Relationship Id="rId30" Type="http://schemas.openxmlformats.org/officeDocument/2006/relationships/slideMaster" Target="slideMasters/slideMaster30.xml"/><Relationship Id="rId35" Type="http://schemas.openxmlformats.org/officeDocument/2006/relationships/slideMaster" Target="slideMasters/slideMaster35.xml"/><Relationship Id="rId43" Type="http://schemas.openxmlformats.org/officeDocument/2006/relationships/slideMaster" Target="slideMasters/slideMaster43.xml"/><Relationship Id="rId48" Type="http://schemas.openxmlformats.org/officeDocument/2006/relationships/slideMaster" Target="slideMasters/slideMaster48.xml"/><Relationship Id="rId56" Type="http://schemas.openxmlformats.org/officeDocument/2006/relationships/slideMaster" Target="slideMasters/slideMaster56.xml"/><Relationship Id="rId64" Type="http://schemas.openxmlformats.org/officeDocument/2006/relationships/slideMaster" Target="slideMasters/slideMaster64.xml"/><Relationship Id="rId69" Type="http://schemas.openxmlformats.org/officeDocument/2006/relationships/slide" Target="slides/slide1.xml"/><Relationship Id="rId8" Type="http://schemas.openxmlformats.org/officeDocument/2006/relationships/slideMaster" Target="slideMasters/slideMaster8.xml"/><Relationship Id="rId51" Type="http://schemas.openxmlformats.org/officeDocument/2006/relationships/slideMaster" Target="slideMasters/slideMaster51.xml"/><Relationship Id="rId72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Master" Target="slideMasters/slideMaster25.xml"/><Relationship Id="rId33" Type="http://schemas.openxmlformats.org/officeDocument/2006/relationships/slideMaster" Target="slideMasters/slideMaster33.xml"/><Relationship Id="rId38" Type="http://schemas.openxmlformats.org/officeDocument/2006/relationships/slideMaster" Target="slideMasters/slideMaster38.xml"/><Relationship Id="rId46" Type="http://schemas.openxmlformats.org/officeDocument/2006/relationships/slideMaster" Target="slideMasters/slideMaster46.xml"/><Relationship Id="rId59" Type="http://schemas.openxmlformats.org/officeDocument/2006/relationships/slideMaster" Target="slideMasters/slideMaster59.xml"/><Relationship Id="rId67" Type="http://schemas.openxmlformats.org/officeDocument/2006/relationships/slideMaster" Target="slideMasters/slideMaster67.xml"/><Relationship Id="rId20" Type="http://schemas.openxmlformats.org/officeDocument/2006/relationships/slideMaster" Target="slideMasters/slideMaster20.xml"/><Relationship Id="rId41" Type="http://schemas.openxmlformats.org/officeDocument/2006/relationships/slideMaster" Target="slideMasters/slideMaster41.xml"/><Relationship Id="rId54" Type="http://schemas.openxmlformats.org/officeDocument/2006/relationships/slideMaster" Target="slideMasters/slideMaster54.xml"/><Relationship Id="rId62" Type="http://schemas.openxmlformats.org/officeDocument/2006/relationships/slideMaster" Target="slideMasters/slideMaster62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6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7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8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0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6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8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9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0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7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0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8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9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4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Standar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86378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Standar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Standar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479880" y="687204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Standar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490644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tandar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andar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tandar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Standar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Standard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/>
          </p:nvPr>
        </p:nvSpPr>
        <p:spPr>
          <a:xfrm>
            <a:off x="490644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tandar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79880" y="687204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Standard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/>
          </p:nvPr>
        </p:nvSpPr>
        <p:spPr>
          <a:xfrm>
            <a:off x="490644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tandard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andard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Standard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1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Standard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Standard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/>
          </p:nvPr>
        </p:nvSpPr>
        <p:spPr>
          <a:xfrm>
            <a:off x="479880" y="687204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Standard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3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Standard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9" name="PlaceHolder 3"/>
          <p:cNvSpPr>
            <a:spLocks noGrp="1"/>
          </p:cNvSpPr>
          <p:nvPr>
            <p:ph/>
          </p:nvPr>
        </p:nvSpPr>
        <p:spPr>
          <a:xfrm>
            <a:off x="479880" y="687204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Standard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6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7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8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49" name="PlaceHolder 5"/>
          <p:cNvSpPr>
            <a:spLocks noGrp="1"/>
          </p:cNvSpPr>
          <p:nvPr>
            <p:ph/>
          </p:nvPr>
        </p:nvSpPr>
        <p:spPr>
          <a:xfrm>
            <a:off x="490644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Standard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5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6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7" name="PlaceHolder 4"/>
          <p:cNvSpPr>
            <a:spLocks noGrp="1"/>
          </p:cNvSpPr>
          <p:nvPr>
            <p:ph/>
          </p:nvPr>
        </p:nvSpPr>
        <p:spPr>
          <a:xfrm>
            <a:off x="490644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490644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tandard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Standard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4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65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Standard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1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2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3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Standard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8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9" name="PlaceHolder 3"/>
          <p:cNvSpPr>
            <a:spLocks noGrp="1"/>
          </p:cNvSpPr>
          <p:nvPr>
            <p:ph/>
          </p:nvPr>
        </p:nvSpPr>
        <p:spPr>
          <a:xfrm>
            <a:off x="479880" y="687204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Standard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6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7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8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89" name="PlaceHolder 5"/>
          <p:cNvSpPr>
            <a:spLocks noGrp="1"/>
          </p:cNvSpPr>
          <p:nvPr>
            <p:ph/>
          </p:nvPr>
        </p:nvSpPr>
        <p:spPr>
          <a:xfrm>
            <a:off x="490644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tandard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Standard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5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6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97" name="PlaceHolder 4"/>
          <p:cNvSpPr>
            <a:spLocks noGrp="1"/>
          </p:cNvSpPr>
          <p:nvPr>
            <p:ph/>
          </p:nvPr>
        </p:nvSpPr>
        <p:spPr>
          <a:xfrm>
            <a:off x="490644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tandard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andard 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4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05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Standard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11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12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13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Standard 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18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19" name="PlaceHolder 3"/>
          <p:cNvSpPr>
            <a:spLocks noGrp="1"/>
          </p:cNvSpPr>
          <p:nvPr>
            <p:ph/>
          </p:nvPr>
        </p:nvSpPr>
        <p:spPr>
          <a:xfrm>
            <a:off x="479880" y="687204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Standard 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6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7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8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29" name="PlaceHolder 5"/>
          <p:cNvSpPr>
            <a:spLocks noGrp="1"/>
          </p:cNvSpPr>
          <p:nvPr>
            <p:ph/>
          </p:nvPr>
        </p:nvSpPr>
        <p:spPr>
          <a:xfrm>
            <a:off x="490644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Standard 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6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7" name="PlaceHolder 4"/>
          <p:cNvSpPr>
            <a:spLocks noGrp="1"/>
          </p:cNvSpPr>
          <p:nvPr>
            <p:ph/>
          </p:nvPr>
        </p:nvSpPr>
        <p:spPr>
          <a:xfrm>
            <a:off x="490644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tandard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Standard 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3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4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45" name="PlaceHolder 4"/>
          <p:cNvSpPr>
            <a:spLocks noGrp="1"/>
          </p:cNvSpPr>
          <p:nvPr>
            <p:ph/>
          </p:nvPr>
        </p:nvSpPr>
        <p:spPr>
          <a:xfrm>
            <a:off x="490644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tandard 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andard 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0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1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tandard 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Standard 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59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0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1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Standard 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7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8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69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Standard 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4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5" name="PlaceHolder 3"/>
          <p:cNvSpPr>
            <a:spLocks noGrp="1"/>
          </p:cNvSpPr>
          <p:nvPr>
            <p:ph/>
          </p:nvPr>
        </p:nvSpPr>
        <p:spPr>
          <a:xfrm>
            <a:off x="479880" y="687204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Standard 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1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2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3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Standard 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8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89" name="PlaceHolder 3"/>
          <p:cNvSpPr>
            <a:spLocks noGrp="1"/>
          </p:cNvSpPr>
          <p:nvPr>
            <p:ph/>
          </p:nvPr>
        </p:nvSpPr>
        <p:spPr>
          <a:xfrm>
            <a:off x="479880" y="687204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Standard 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6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7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8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9" name="PlaceHolder 5"/>
          <p:cNvSpPr>
            <a:spLocks noGrp="1"/>
          </p:cNvSpPr>
          <p:nvPr>
            <p:ph/>
          </p:nvPr>
        </p:nvSpPr>
        <p:spPr>
          <a:xfrm>
            <a:off x="490644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Standard 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5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6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7" name="PlaceHolder 4"/>
          <p:cNvSpPr>
            <a:spLocks noGrp="1"/>
          </p:cNvSpPr>
          <p:nvPr>
            <p:ph/>
          </p:nvPr>
        </p:nvSpPr>
        <p:spPr>
          <a:xfrm>
            <a:off x="490644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tandard 4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andard 4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12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13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tandard 4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Standard 4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1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2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3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Standard 4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29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0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1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/>
          </p:nvPr>
        </p:nvSpPr>
        <p:spPr>
          <a:xfrm>
            <a:off x="490644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Standard 4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6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37" name="PlaceHolder 3"/>
          <p:cNvSpPr>
            <a:spLocks noGrp="1"/>
          </p:cNvSpPr>
          <p:nvPr>
            <p:ph/>
          </p:nvPr>
        </p:nvSpPr>
        <p:spPr>
          <a:xfrm>
            <a:off x="479880" y="687204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Standard 4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44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45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46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47" name="PlaceHolder 5"/>
          <p:cNvSpPr>
            <a:spLocks noGrp="1"/>
          </p:cNvSpPr>
          <p:nvPr>
            <p:ph/>
          </p:nvPr>
        </p:nvSpPr>
        <p:spPr>
          <a:xfrm>
            <a:off x="490644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Standard 4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3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4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5" name="PlaceHolder 4"/>
          <p:cNvSpPr>
            <a:spLocks noGrp="1"/>
          </p:cNvSpPr>
          <p:nvPr>
            <p:ph/>
          </p:nvPr>
        </p:nvSpPr>
        <p:spPr>
          <a:xfrm>
            <a:off x="490644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tandard 4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Standard 4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1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2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3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Standard 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8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9" name="PlaceHolder 3"/>
          <p:cNvSpPr>
            <a:spLocks noGrp="1"/>
          </p:cNvSpPr>
          <p:nvPr>
            <p:ph/>
          </p:nvPr>
        </p:nvSpPr>
        <p:spPr>
          <a:xfrm>
            <a:off x="479880" y="6872040"/>
            <a:ext cx="86378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Standard 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6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7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8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79" name="PlaceHolder 5"/>
          <p:cNvSpPr>
            <a:spLocks noGrp="1"/>
          </p:cNvSpPr>
          <p:nvPr>
            <p:ph/>
          </p:nvPr>
        </p:nvSpPr>
        <p:spPr>
          <a:xfrm>
            <a:off x="490644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tandard 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tandard 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tandard 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6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7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/>
          </p:nvPr>
        </p:nvSpPr>
        <p:spPr>
          <a:xfrm>
            <a:off x="490644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Standard 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3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4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5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99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86378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4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5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3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4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15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1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2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3" name="PlaceHolder 4"/>
          <p:cNvSpPr>
            <a:spLocks noGrp="1"/>
          </p:cNvSpPr>
          <p:nvPr>
            <p:ph/>
          </p:nvPr>
        </p:nvSpPr>
        <p:spPr>
          <a:xfrm>
            <a:off x="490644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Standar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Standar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fr-FR" sz="44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7988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906440" y="299556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7988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9" name="PlaceHolder 5"/>
          <p:cNvSpPr>
            <a:spLocks noGrp="1"/>
          </p:cNvSpPr>
          <p:nvPr>
            <p:ph/>
          </p:nvPr>
        </p:nvSpPr>
        <p:spPr>
          <a:xfrm>
            <a:off x="4906440" y="6872040"/>
            <a:ext cx="4215240" cy="3539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fr-FR" sz="32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10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9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0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21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22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23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24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25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26.xml"/></Relationships>
</file>

<file path=ppt/slideMasters/_rels/slideMaster19.xml.rels><?xml version="1.0" encoding="UTF-8" standalone="yes"?>
<Relationships xmlns="http://schemas.openxmlformats.org/package/2006/relationships"><Relationship Id="rId2" Type="http://schemas.openxmlformats.org/officeDocument/2006/relationships/theme" Target="../theme/theme19.xml"/><Relationship Id="rId1" Type="http://schemas.openxmlformats.org/officeDocument/2006/relationships/slideLayout" Target="../slideLayouts/slideLayout27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20.xml.rels><?xml version="1.0" encoding="UTF-8" standalone="yes"?>
<Relationships xmlns="http://schemas.openxmlformats.org/package/2006/relationships"><Relationship Id="rId2" Type="http://schemas.openxmlformats.org/officeDocument/2006/relationships/theme" Target="../theme/theme20.xml"/><Relationship Id="rId1" Type="http://schemas.openxmlformats.org/officeDocument/2006/relationships/slideLayout" Target="../slideLayouts/slideLayout28.xml"/></Relationships>
</file>

<file path=ppt/slideMasters/_rels/slideMaster21.xml.rels><?xml version="1.0" encoding="UTF-8" standalone="yes"?>
<Relationships xmlns="http://schemas.openxmlformats.org/package/2006/relationships"><Relationship Id="rId2" Type="http://schemas.openxmlformats.org/officeDocument/2006/relationships/theme" Target="../theme/theme21.xml"/><Relationship Id="rId1" Type="http://schemas.openxmlformats.org/officeDocument/2006/relationships/slideLayout" Target="../slideLayouts/slideLayout29.xml"/></Relationships>
</file>

<file path=ppt/slideMasters/_rels/slideMaster2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2.xml"/><Relationship Id="rId1" Type="http://schemas.openxmlformats.org/officeDocument/2006/relationships/slideLayout" Target="../slideLayouts/slideLayout30.xml"/></Relationships>
</file>

<file path=ppt/slideMasters/_rels/slideMaster23.xml.rels><?xml version="1.0" encoding="UTF-8" standalone="yes"?>
<Relationships xmlns="http://schemas.openxmlformats.org/package/2006/relationships"><Relationship Id="rId2" Type="http://schemas.openxmlformats.org/officeDocument/2006/relationships/theme" Target="../theme/theme23.xml"/><Relationship Id="rId1" Type="http://schemas.openxmlformats.org/officeDocument/2006/relationships/slideLayout" Target="../slideLayouts/slideLayout31.xml"/></Relationships>
</file>

<file path=ppt/slideMasters/_rels/slideMaster24.xml.rels><?xml version="1.0" encoding="UTF-8" standalone="yes"?>
<Relationships xmlns="http://schemas.openxmlformats.org/package/2006/relationships"><Relationship Id="rId2" Type="http://schemas.openxmlformats.org/officeDocument/2006/relationships/theme" Target="../theme/theme24.xml"/><Relationship Id="rId1" Type="http://schemas.openxmlformats.org/officeDocument/2006/relationships/slideLayout" Target="../slideLayouts/slideLayout32.xml"/></Relationships>
</file>

<file path=ppt/slideMasters/_rels/slideMaster25.xml.rels><?xml version="1.0" encoding="UTF-8" standalone="yes"?>
<Relationships xmlns="http://schemas.openxmlformats.org/package/2006/relationships"><Relationship Id="rId2" Type="http://schemas.openxmlformats.org/officeDocument/2006/relationships/theme" Target="../theme/theme25.xml"/><Relationship Id="rId1" Type="http://schemas.openxmlformats.org/officeDocument/2006/relationships/slideLayout" Target="../slideLayouts/slideLayout33.xml"/></Relationships>
</file>

<file path=ppt/slideMasters/_rels/slideMaster26.xml.rels><?xml version="1.0" encoding="UTF-8" standalone="yes"?>
<Relationships xmlns="http://schemas.openxmlformats.org/package/2006/relationships"><Relationship Id="rId2" Type="http://schemas.openxmlformats.org/officeDocument/2006/relationships/theme" Target="../theme/theme26.xml"/><Relationship Id="rId1" Type="http://schemas.openxmlformats.org/officeDocument/2006/relationships/slideLayout" Target="../slideLayouts/slideLayout34.xml"/></Relationships>
</file>

<file path=ppt/slideMasters/_rels/slideMaster27.xml.rels><?xml version="1.0" encoding="UTF-8" standalone="yes"?>
<Relationships xmlns="http://schemas.openxmlformats.org/package/2006/relationships"><Relationship Id="rId2" Type="http://schemas.openxmlformats.org/officeDocument/2006/relationships/theme" Target="../theme/theme27.xml"/><Relationship Id="rId1" Type="http://schemas.openxmlformats.org/officeDocument/2006/relationships/slideLayout" Target="../slideLayouts/slideLayout35.xml"/></Relationships>
</file>

<file path=ppt/slideMasters/_rels/slideMaster28.xml.rels><?xml version="1.0" encoding="UTF-8" standalone="yes"?>
<Relationships xmlns="http://schemas.openxmlformats.org/package/2006/relationships"><Relationship Id="rId2" Type="http://schemas.openxmlformats.org/officeDocument/2006/relationships/theme" Target="../theme/theme28.xml"/><Relationship Id="rId1" Type="http://schemas.openxmlformats.org/officeDocument/2006/relationships/slideLayout" Target="../slideLayouts/slideLayout36.xml"/></Relationships>
</file>

<file path=ppt/slideMasters/_rels/slideMaster29.xml.rels><?xml version="1.0" encoding="UTF-8" standalone="yes"?>
<Relationships xmlns="http://schemas.openxmlformats.org/package/2006/relationships"><Relationship Id="rId2" Type="http://schemas.openxmlformats.org/officeDocument/2006/relationships/theme" Target="../theme/theme29.xml"/><Relationship Id="rId1" Type="http://schemas.openxmlformats.org/officeDocument/2006/relationships/slideLayout" Target="../slideLayouts/slideLayout37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30.xml.rels><?xml version="1.0" encoding="UTF-8" standalone="yes"?>
<Relationships xmlns="http://schemas.openxmlformats.org/package/2006/relationships"><Relationship Id="rId2" Type="http://schemas.openxmlformats.org/officeDocument/2006/relationships/theme" Target="../theme/theme30.xml"/><Relationship Id="rId1" Type="http://schemas.openxmlformats.org/officeDocument/2006/relationships/slideLayout" Target="../slideLayouts/slideLayout38.xml"/></Relationships>
</file>

<file path=ppt/slideMasters/_rels/slideMaster31.xml.rels><?xml version="1.0" encoding="UTF-8" standalone="yes"?>
<Relationships xmlns="http://schemas.openxmlformats.org/package/2006/relationships"><Relationship Id="rId2" Type="http://schemas.openxmlformats.org/officeDocument/2006/relationships/theme" Target="../theme/theme31.xml"/><Relationship Id="rId1" Type="http://schemas.openxmlformats.org/officeDocument/2006/relationships/slideLayout" Target="../slideLayouts/slideLayout39.xml"/></Relationships>
</file>

<file path=ppt/slideMasters/_rels/slideMaster32.xml.rels><?xml version="1.0" encoding="UTF-8" standalone="yes"?>
<Relationships xmlns="http://schemas.openxmlformats.org/package/2006/relationships"><Relationship Id="rId2" Type="http://schemas.openxmlformats.org/officeDocument/2006/relationships/theme" Target="../theme/theme32.xml"/><Relationship Id="rId1" Type="http://schemas.openxmlformats.org/officeDocument/2006/relationships/slideLayout" Target="../slideLayouts/slideLayout40.xml"/></Relationships>
</file>

<file path=ppt/slideMasters/_rels/slideMaster3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3.xml"/><Relationship Id="rId1" Type="http://schemas.openxmlformats.org/officeDocument/2006/relationships/slideLayout" Target="../slideLayouts/slideLayout41.xml"/></Relationships>
</file>

<file path=ppt/slideMasters/_rels/slideMaster34.xml.rels><?xml version="1.0" encoding="UTF-8" standalone="yes"?>
<Relationships xmlns="http://schemas.openxmlformats.org/package/2006/relationships"><Relationship Id="rId2" Type="http://schemas.openxmlformats.org/officeDocument/2006/relationships/theme" Target="../theme/theme34.xml"/><Relationship Id="rId1" Type="http://schemas.openxmlformats.org/officeDocument/2006/relationships/slideLayout" Target="../slideLayouts/slideLayout42.xml"/></Relationships>
</file>

<file path=ppt/slideMasters/_rels/slideMaster35.xml.rels><?xml version="1.0" encoding="UTF-8" standalone="yes"?>
<Relationships xmlns="http://schemas.openxmlformats.org/package/2006/relationships"><Relationship Id="rId2" Type="http://schemas.openxmlformats.org/officeDocument/2006/relationships/theme" Target="../theme/theme35.xml"/><Relationship Id="rId1" Type="http://schemas.openxmlformats.org/officeDocument/2006/relationships/slideLayout" Target="../slideLayouts/slideLayout43.xml"/></Relationships>
</file>

<file path=ppt/slideMasters/_rels/slideMaster36.xml.rels><?xml version="1.0" encoding="UTF-8" standalone="yes"?>
<Relationships xmlns="http://schemas.openxmlformats.org/package/2006/relationships"><Relationship Id="rId2" Type="http://schemas.openxmlformats.org/officeDocument/2006/relationships/theme" Target="../theme/theme36.xml"/><Relationship Id="rId1" Type="http://schemas.openxmlformats.org/officeDocument/2006/relationships/slideLayout" Target="../slideLayouts/slideLayout44.xml"/></Relationships>
</file>

<file path=ppt/slideMasters/_rels/slideMaster37.xml.rels><?xml version="1.0" encoding="UTF-8" standalone="yes"?>
<Relationships xmlns="http://schemas.openxmlformats.org/package/2006/relationships"><Relationship Id="rId2" Type="http://schemas.openxmlformats.org/officeDocument/2006/relationships/theme" Target="../theme/theme37.xml"/><Relationship Id="rId1" Type="http://schemas.openxmlformats.org/officeDocument/2006/relationships/slideLayout" Target="../slideLayouts/slideLayout45.xml"/></Relationships>
</file>

<file path=ppt/slideMasters/_rels/slideMaster38.xml.rels><?xml version="1.0" encoding="UTF-8" standalone="yes"?>
<Relationships xmlns="http://schemas.openxmlformats.org/package/2006/relationships"><Relationship Id="rId2" Type="http://schemas.openxmlformats.org/officeDocument/2006/relationships/theme" Target="../theme/theme38.xml"/><Relationship Id="rId1" Type="http://schemas.openxmlformats.org/officeDocument/2006/relationships/slideLayout" Target="../slideLayouts/slideLayout46.xml"/></Relationships>
</file>

<file path=ppt/slideMasters/_rels/slideMaster39.xml.rels><?xml version="1.0" encoding="UTF-8" standalone="yes"?>
<Relationships xmlns="http://schemas.openxmlformats.org/package/2006/relationships"><Relationship Id="rId2" Type="http://schemas.openxmlformats.org/officeDocument/2006/relationships/theme" Target="../theme/theme39.xml"/><Relationship Id="rId1" Type="http://schemas.openxmlformats.org/officeDocument/2006/relationships/slideLayout" Target="../slideLayouts/slideLayout47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40.xml.rels><?xml version="1.0" encoding="UTF-8" standalone="yes"?>
<Relationships xmlns="http://schemas.openxmlformats.org/package/2006/relationships"><Relationship Id="rId2" Type="http://schemas.openxmlformats.org/officeDocument/2006/relationships/theme" Target="../theme/theme40.xml"/><Relationship Id="rId1" Type="http://schemas.openxmlformats.org/officeDocument/2006/relationships/slideLayout" Target="../slideLayouts/slideLayout48.xml"/></Relationships>
</file>

<file path=ppt/slideMasters/_rels/slideMaster41.xml.rels><?xml version="1.0" encoding="UTF-8" standalone="yes"?>
<Relationships xmlns="http://schemas.openxmlformats.org/package/2006/relationships"><Relationship Id="rId2" Type="http://schemas.openxmlformats.org/officeDocument/2006/relationships/theme" Target="../theme/theme41.xml"/><Relationship Id="rId1" Type="http://schemas.openxmlformats.org/officeDocument/2006/relationships/slideLayout" Target="../slideLayouts/slideLayout49.xml"/></Relationships>
</file>

<file path=ppt/slideMasters/_rels/slideMaster42.xml.rels><?xml version="1.0" encoding="UTF-8" standalone="yes"?>
<Relationships xmlns="http://schemas.openxmlformats.org/package/2006/relationships"><Relationship Id="rId2" Type="http://schemas.openxmlformats.org/officeDocument/2006/relationships/theme" Target="../theme/theme42.xml"/><Relationship Id="rId1" Type="http://schemas.openxmlformats.org/officeDocument/2006/relationships/slideLayout" Target="../slideLayouts/slideLayout50.xml"/></Relationships>
</file>

<file path=ppt/slideMasters/_rels/slideMaster43.xml.rels><?xml version="1.0" encoding="UTF-8" standalone="yes"?>
<Relationships xmlns="http://schemas.openxmlformats.org/package/2006/relationships"><Relationship Id="rId2" Type="http://schemas.openxmlformats.org/officeDocument/2006/relationships/theme" Target="../theme/theme43.xml"/><Relationship Id="rId1" Type="http://schemas.openxmlformats.org/officeDocument/2006/relationships/slideLayout" Target="../slideLayouts/slideLayout51.xml"/></Relationships>
</file>

<file path=ppt/slideMasters/_rels/slideMaster4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4.xml"/><Relationship Id="rId1" Type="http://schemas.openxmlformats.org/officeDocument/2006/relationships/slideLayout" Target="../slideLayouts/slideLayout52.xml"/></Relationships>
</file>

<file path=ppt/slideMasters/_rels/slideMaster45.xml.rels><?xml version="1.0" encoding="UTF-8" standalone="yes"?>
<Relationships xmlns="http://schemas.openxmlformats.org/package/2006/relationships"><Relationship Id="rId2" Type="http://schemas.openxmlformats.org/officeDocument/2006/relationships/theme" Target="../theme/theme45.xml"/><Relationship Id="rId1" Type="http://schemas.openxmlformats.org/officeDocument/2006/relationships/slideLayout" Target="../slideLayouts/slideLayout53.xml"/></Relationships>
</file>

<file path=ppt/slideMasters/_rels/slideMaster46.xml.rels><?xml version="1.0" encoding="UTF-8" standalone="yes"?>
<Relationships xmlns="http://schemas.openxmlformats.org/package/2006/relationships"><Relationship Id="rId2" Type="http://schemas.openxmlformats.org/officeDocument/2006/relationships/theme" Target="../theme/theme46.xml"/><Relationship Id="rId1" Type="http://schemas.openxmlformats.org/officeDocument/2006/relationships/slideLayout" Target="../slideLayouts/slideLayout54.xml"/></Relationships>
</file>

<file path=ppt/slideMasters/_rels/slideMaster47.xml.rels><?xml version="1.0" encoding="UTF-8" standalone="yes"?>
<Relationships xmlns="http://schemas.openxmlformats.org/package/2006/relationships"><Relationship Id="rId2" Type="http://schemas.openxmlformats.org/officeDocument/2006/relationships/theme" Target="../theme/theme47.xml"/><Relationship Id="rId1" Type="http://schemas.openxmlformats.org/officeDocument/2006/relationships/slideLayout" Target="../slideLayouts/slideLayout55.xml"/></Relationships>
</file>

<file path=ppt/slideMasters/_rels/slideMaster48.xml.rels><?xml version="1.0" encoding="UTF-8" standalone="yes"?>
<Relationships xmlns="http://schemas.openxmlformats.org/package/2006/relationships"><Relationship Id="rId2" Type="http://schemas.openxmlformats.org/officeDocument/2006/relationships/theme" Target="../theme/theme48.xml"/><Relationship Id="rId1" Type="http://schemas.openxmlformats.org/officeDocument/2006/relationships/slideLayout" Target="../slideLayouts/slideLayout56.xml"/></Relationships>
</file>

<file path=ppt/slideMasters/_rels/slideMaster49.xml.rels><?xml version="1.0" encoding="UTF-8" standalone="yes"?>
<Relationships xmlns="http://schemas.openxmlformats.org/package/2006/relationships"><Relationship Id="rId2" Type="http://schemas.openxmlformats.org/officeDocument/2006/relationships/theme" Target="../theme/theme49.xml"/><Relationship Id="rId1" Type="http://schemas.openxmlformats.org/officeDocument/2006/relationships/slideLayout" Target="../slideLayouts/slideLayout57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50.xml.rels><?xml version="1.0" encoding="UTF-8" standalone="yes"?>
<Relationships xmlns="http://schemas.openxmlformats.org/package/2006/relationships"><Relationship Id="rId2" Type="http://schemas.openxmlformats.org/officeDocument/2006/relationships/theme" Target="../theme/theme50.xml"/><Relationship Id="rId1" Type="http://schemas.openxmlformats.org/officeDocument/2006/relationships/slideLayout" Target="../slideLayouts/slideLayout58.xml"/></Relationships>
</file>

<file path=ppt/slideMasters/_rels/slideMaster51.xml.rels><?xml version="1.0" encoding="UTF-8" standalone="yes"?>
<Relationships xmlns="http://schemas.openxmlformats.org/package/2006/relationships"><Relationship Id="rId2" Type="http://schemas.openxmlformats.org/officeDocument/2006/relationships/theme" Target="../theme/theme51.xml"/><Relationship Id="rId1" Type="http://schemas.openxmlformats.org/officeDocument/2006/relationships/slideLayout" Target="../slideLayouts/slideLayout59.xml"/></Relationships>
</file>

<file path=ppt/slideMasters/_rels/slideMaster52.xml.rels><?xml version="1.0" encoding="UTF-8" standalone="yes"?>
<Relationships xmlns="http://schemas.openxmlformats.org/package/2006/relationships"><Relationship Id="rId2" Type="http://schemas.openxmlformats.org/officeDocument/2006/relationships/theme" Target="../theme/theme52.xml"/><Relationship Id="rId1" Type="http://schemas.openxmlformats.org/officeDocument/2006/relationships/slideLayout" Target="../slideLayouts/slideLayout60.xml"/></Relationships>
</file>

<file path=ppt/slideMasters/_rels/slideMaster53.xml.rels><?xml version="1.0" encoding="UTF-8" standalone="yes"?>
<Relationships xmlns="http://schemas.openxmlformats.org/package/2006/relationships"><Relationship Id="rId2" Type="http://schemas.openxmlformats.org/officeDocument/2006/relationships/theme" Target="../theme/theme53.xml"/><Relationship Id="rId1" Type="http://schemas.openxmlformats.org/officeDocument/2006/relationships/slideLayout" Target="../slideLayouts/slideLayout61.xml"/></Relationships>
</file>

<file path=ppt/slideMasters/_rels/slideMaster54.xml.rels><?xml version="1.0" encoding="UTF-8" standalone="yes"?>
<Relationships xmlns="http://schemas.openxmlformats.org/package/2006/relationships"><Relationship Id="rId2" Type="http://schemas.openxmlformats.org/officeDocument/2006/relationships/theme" Target="../theme/theme54.xml"/><Relationship Id="rId1" Type="http://schemas.openxmlformats.org/officeDocument/2006/relationships/slideLayout" Target="../slideLayouts/slideLayout62.xml"/></Relationships>
</file>

<file path=ppt/slideMasters/_rels/slideMaster5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5.xml"/><Relationship Id="rId1" Type="http://schemas.openxmlformats.org/officeDocument/2006/relationships/slideLayout" Target="../slideLayouts/slideLayout63.xml"/></Relationships>
</file>

<file path=ppt/slideMasters/_rels/slideMaster56.xml.rels><?xml version="1.0" encoding="UTF-8" standalone="yes"?>
<Relationships xmlns="http://schemas.openxmlformats.org/package/2006/relationships"><Relationship Id="rId2" Type="http://schemas.openxmlformats.org/officeDocument/2006/relationships/theme" Target="../theme/theme56.xml"/><Relationship Id="rId1" Type="http://schemas.openxmlformats.org/officeDocument/2006/relationships/slideLayout" Target="../slideLayouts/slideLayout64.xml"/></Relationships>
</file>

<file path=ppt/slideMasters/_rels/slideMaster57.xml.rels><?xml version="1.0" encoding="UTF-8" standalone="yes"?>
<Relationships xmlns="http://schemas.openxmlformats.org/package/2006/relationships"><Relationship Id="rId2" Type="http://schemas.openxmlformats.org/officeDocument/2006/relationships/theme" Target="../theme/theme57.xml"/><Relationship Id="rId1" Type="http://schemas.openxmlformats.org/officeDocument/2006/relationships/slideLayout" Target="../slideLayouts/slideLayout65.xml"/></Relationships>
</file>

<file path=ppt/slideMasters/_rels/slideMaster58.xml.rels><?xml version="1.0" encoding="UTF-8" standalone="yes"?>
<Relationships xmlns="http://schemas.openxmlformats.org/package/2006/relationships"><Relationship Id="rId2" Type="http://schemas.openxmlformats.org/officeDocument/2006/relationships/theme" Target="../theme/theme58.xml"/><Relationship Id="rId1" Type="http://schemas.openxmlformats.org/officeDocument/2006/relationships/slideLayout" Target="../slideLayouts/slideLayout66.xml"/></Relationships>
</file>

<file path=ppt/slideMasters/_rels/slideMaster59.xml.rels><?xml version="1.0" encoding="UTF-8" standalone="yes"?>
<Relationships xmlns="http://schemas.openxmlformats.org/package/2006/relationships"><Relationship Id="rId2" Type="http://schemas.openxmlformats.org/officeDocument/2006/relationships/theme" Target="../theme/theme59.xml"/><Relationship Id="rId1" Type="http://schemas.openxmlformats.org/officeDocument/2006/relationships/slideLayout" Target="../slideLayouts/slideLayout67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60.xml.rels><?xml version="1.0" encoding="UTF-8" standalone="yes"?>
<Relationships xmlns="http://schemas.openxmlformats.org/package/2006/relationships"><Relationship Id="rId2" Type="http://schemas.openxmlformats.org/officeDocument/2006/relationships/theme" Target="../theme/theme60.xml"/><Relationship Id="rId1" Type="http://schemas.openxmlformats.org/officeDocument/2006/relationships/slideLayout" Target="../slideLayouts/slideLayout68.xml"/></Relationships>
</file>

<file path=ppt/slideMasters/_rels/slideMaster61.xml.rels><?xml version="1.0" encoding="UTF-8" standalone="yes"?>
<Relationships xmlns="http://schemas.openxmlformats.org/package/2006/relationships"><Relationship Id="rId2" Type="http://schemas.openxmlformats.org/officeDocument/2006/relationships/theme" Target="../theme/theme61.xml"/><Relationship Id="rId1" Type="http://schemas.openxmlformats.org/officeDocument/2006/relationships/slideLayout" Target="../slideLayouts/slideLayout69.xml"/></Relationships>
</file>

<file path=ppt/slideMasters/_rels/slideMaster62.xml.rels><?xml version="1.0" encoding="UTF-8" standalone="yes"?>
<Relationships xmlns="http://schemas.openxmlformats.org/package/2006/relationships"><Relationship Id="rId2" Type="http://schemas.openxmlformats.org/officeDocument/2006/relationships/theme" Target="../theme/theme62.xml"/><Relationship Id="rId1" Type="http://schemas.openxmlformats.org/officeDocument/2006/relationships/slideLayout" Target="../slideLayouts/slideLayout70.xml"/></Relationships>
</file>

<file path=ppt/slideMasters/_rels/slideMaster63.xml.rels><?xml version="1.0" encoding="UTF-8" standalone="yes"?>
<Relationships xmlns="http://schemas.openxmlformats.org/package/2006/relationships"><Relationship Id="rId2" Type="http://schemas.openxmlformats.org/officeDocument/2006/relationships/theme" Target="../theme/theme63.xml"/><Relationship Id="rId1" Type="http://schemas.openxmlformats.org/officeDocument/2006/relationships/slideLayout" Target="../slideLayouts/slideLayout71.xml"/></Relationships>
</file>

<file path=ppt/slideMasters/_rels/slideMaster64.xml.rels><?xml version="1.0" encoding="UTF-8" standalone="yes"?>
<Relationships xmlns="http://schemas.openxmlformats.org/package/2006/relationships"><Relationship Id="rId2" Type="http://schemas.openxmlformats.org/officeDocument/2006/relationships/theme" Target="../theme/theme64.xml"/><Relationship Id="rId1" Type="http://schemas.openxmlformats.org/officeDocument/2006/relationships/slideLayout" Target="../slideLayouts/slideLayout72.xml"/></Relationships>
</file>

<file path=ppt/slideMasters/_rels/slideMaster65.xml.rels><?xml version="1.0" encoding="UTF-8" standalone="yes"?>
<Relationships xmlns="http://schemas.openxmlformats.org/package/2006/relationships"><Relationship Id="rId2" Type="http://schemas.openxmlformats.org/officeDocument/2006/relationships/theme" Target="../theme/theme65.xml"/><Relationship Id="rId1" Type="http://schemas.openxmlformats.org/officeDocument/2006/relationships/slideLayout" Target="../slideLayouts/slideLayout73.xml"/></Relationships>
</file>

<file path=ppt/slideMasters/_rels/slideMaster6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6.xml"/><Relationship Id="rId1" Type="http://schemas.openxmlformats.org/officeDocument/2006/relationships/slideLayout" Target="../slideLayouts/slideLayout74.xml"/></Relationships>
</file>

<file path=ppt/slideMasters/_rels/slideMaster67.xml.rels><?xml version="1.0" encoding="UTF-8" standalone="yes"?>
<Relationships xmlns="http://schemas.openxmlformats.org/package/2006/relationships"><Relationship Id="rId2" Type="http://schemas.openxmlformats.org/officeDocument/2006/relationships/theme" Target="../theme/theme67.xml"/><Relationship Id="rId1" Type="http://schemas.openxmlformats.org/officeDocument/2006/relationships/slideLayout" Target="../slideLayouts/slideLayout75.xml"/></Relationships>
</file>

<file path=ppt/slideMasters/_rels/slideMaster68.xml.rels><?xml version="1.0" encoding="UTF-8" standalone="yes"?>
<Relationships xmlns="http://schemas.openxmlformats.org/package/2006/relationships"><Relationship Id="rId2" Type="http://schemas.openxmlformats.org/officeDocument/2006/relationships/theme" Target="../theme/theme68.xml"/><Relationship Id="rId1" Type="http://schemas.openxmlformats.org/officeDocument/2006/relationships/slideLayout" Target="../slideLayouts/slideLayout7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86378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490644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105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06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07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479880" y="687204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135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36" name="PlaceHolder 3"/>
          <p:cNvSpPr>
            <a:spLocks noGrp="1"/>
          </p:cNvSpPr>
          <p:nvPr>
            <p:ph type="body"/>
          </p:nvPr>
        </p:nvSpPr>
        <p:spPr>
          <a:xfrm>
            <a:off x="479880" y="687204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79880" y="687204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141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42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43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44" name="PlaceHolder 5"/>
          <p:cNvSpPr>
            <a:spLocks noGrp="1"/>
          </p:cNvSpPr>
          <p:nvPr>
            <p:ph type="body"/>
          </p:nvPr>
        </p:nvSpPr>
        <p:spPr>
          <a:xfrm>
            <a:off x="490644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53" name="PlaceHolder 4"/>
          <p:cNvSpPr>
            <a:spLocks noGrp="1"/>
          </p:cNvSpPr>
          <p:nvPr>
            <p:ph type="body"/>
          </p:nvPr>
        </p:nvSpPr>
        <p:spPr>
          <a:xfrm>
            <a:off x="490644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68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69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175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76" name="PlaceHolder 3"/>
          <p:cNvSpPr>
            <a:spLocks noGrp="1"/>
          </p:cNvSpPr>
          <p:nvPr>
            <p:ph type="body"/>
          </p:nvPr>
        </p:nvSpPr>
        <p:spPr>
          <a:xfrm>
            <a:off x="479880" y="687204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82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83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84" name="PlaceHolder 5"/>
          <p:cNvSpPr>
            <a:spLocks noGrp="1"/>
          </p:cNvSpPr>
          <p:nvPr>
            <p:ph type="body"/>
          </p:nvPr>
        </p:nvSpPr>
        <p:spPr>
          <a:xfrm>
            <a:off x="490644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92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93" name="PlaceHolder 4"/>
          <p:cNvSpPr>
            <a:spLocks noGrp="1"/>
          </p:cNvSpPr>
          <p:nvPr>
            <p:ph type="body"/>
          </p:nvPr>
        </p:nvSpPr>
        <p:spPr>
          <a:xfrm>
            <a:off x="490644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490644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207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08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09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215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16" name="PlaceHolder 3"/>
          <p:cNvSpPr>
            <a:spLocks noGrp="1"/>
          </p:cNvSpPr>
          <p:nvPr>
            <p:ph type="body"/>
          </p:nvPr>
        </p:nvSpPr>
        <p:spPr>
          <a:xfrm>
            <a:off x="479880" y="687204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221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22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23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24" name="PlaceHolder 5"/>
          <p:cNvSpPr>
            <a:spLocks noGrp="1"/>
          </p:cNvSpPr>
          <p:nvPr>
            <p:ph type="body"/>
          </p:nvPr>
        </p:nvSpPr>
        <p:spPr>
          <a:xfrm>
            <a:off x="490644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231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32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33" name="PlaceHolder 4"/>
          <p:cNvSpPr>
            <a:spLocks noGrp="1"/>
          </p:cNvSpPr>
          <p:nvPr>
            <p:ph type="body"/>
          </p:nvPr>
        </p:nvSpPr>
        <p:spPr>
          <a:xfrm>
            <a:off x="490644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239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40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41" name="PlaceHolder 4"/>
          <p:cNvSpPr>
            <a:spLocks noGrp="1"/>
          </p:cNvSpPr>
          <p:nvPr>
            <p:ph type="body"/>
          </p:nvPr>
        </p:nvSpPr>
        <p:spPr>
          <a:xfrm>
            <a:off x="490644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247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48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255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56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57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263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64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65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271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72" name="PlaceHolder 3"/>
          <p:cNvSpPr>
            <a:spLocks noGrp="1"/>
          </p:cNvSpPr>
          <p:nvPr>
            <p:ph type="body"/>
          </p:nvPr>
        </p:nvSpPr>
        <p:spPr>
          <a:xfrm>
            <a:off x="479880" y="687204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277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78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79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285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86" name="PlaceHolder 3"/>
          <p:cNvSpPr>
            <a:spLocks noGrp="1"/>
          </p:cNvSpPr>
          <p:nvPr>
            <p:ph type="body"/>
          </p:nvPr>
        </p:nvSpPr>
        <p:spPr>
          <a:xfrm>
            <a:off x="479880" y="687204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291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92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93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94" name="PlaceHolder 5"/>
          <p:cNvSpPr>
            <a:spLocks noGrp="1"/>
          </p:cNvSpPr>
          <p:nvPr>
            <p:ph type="body"/>
          </p:nvPr>
        </p:nvSpPr>
        <p:spPr>
          <a:xfrm>
            <a:off x="490644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301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02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03" name="PlaceHolder 4"/>
          <p:cNvSpPr>
            <a:spLocks noGrp="1"/>
          </p:cNvSpPr>
          <p:nvPr>
            <p:ph type="body"/>
          </p:nvPr>
        </p:nvSpPr>
        <p:spPr>
          <a:xfrm>
            <a:off x="490644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309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10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317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18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19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325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26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27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333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34" name="PlaceHolder 3"/>
          <p:cNvSpPr>
            <a:spLocks noGrp="1"/>
          </p:cNvSpPr>
          <p:nvPr>
            <p:ph type="body"/>
          </p:nvPr>
        </p:nvSpPr>
        <p:spPr>
          <a:xfrm>
            <a:off x="479880" y="687204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339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40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41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42" name="PlaceHolder 5"/>
          <p:cNvSpPr>
            <a:spLocks noGrp="1"/>
          </p:cNvSpPr>
          <p:nvPr>
            <p:ph type="body"/>
          </p:nvPr>
        </p:nvSpPr>
        <p:spPr>
          <a:xfrm>
            <a:off x="490644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349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50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51" name="PlaceHolder 4"/>
          <p:cNvSpPr>
            <a:spLocks noGrp="1"/>
          </p:cNvSpPr>
          <p:nvPr>
            <p:ph type="body"/>
          </p:nvPr>
        </p:nvSpPr>
        <p:spPr>
          <a:xfrm>
            <a:off x="490644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357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58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59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365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66" name="PlaceHolder 3"/>
          <p:cNvSpPr>
            <a:spLocks noGrp="1"/>
          </p:cNvSpPr>
          <p:nvPr>
            <p:ph type="body"/>
          </p:nvPr>
        </p:nvSpPr>
        <p:spPr>
          <a:xfrm>
            <a:off x="479880" y="6872040"/>
            <a:ext cx="863784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371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72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73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74" name="PlaceHolder 5"/>
          <p:cNvSpPr>
            <a:spLocks noGrp="1"/>
          </p:cNvSpPr>
          <p:nvPr>
            <p:ph type="body"/>
          </p:nvPr>
        </p:nvSpPr>
        <p:spPr>
          <a:xfrm>
            <a:off x="490644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90644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383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84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389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90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91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397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863784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401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402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409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410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411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417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418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419" name="PlaceHolder 4"/>
          <p:cNvSpPr>
            <a:spLocks noGrp="1"/>
          </p:cNvSpPr>
          <p:nvPr>
            <p:ph type="body"/>
          </p:nvPr>
        </p:nvSpPr>
        <p:spPr>
          <a:xfrm>
            <a:off x="490644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90644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7421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20000" y="2095200"/>
            <a:ext cx="8157600" cy="445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7988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906440" y="299556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53" name="PlaceHolder 4"/>
          <p:cNvSpPr>
            <a:spLocks noGrp="1"/>
          </p:cNvSpPr>
          <p:nvPr>
            <p:ph type="body"/>
          </p:nvPr>
        </p:nvSpPr>
        <p:spPr>
          <a:xfrm>
            <a:off x="47988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  <p:sp>
        <p:nvSpPr>
          <p:cNvPr id="54" name="PlaceHolder 5"/>
          <p:cNvSpPr>
            <a:spLocks noGrp="1"/>
          </p:cNvSpPr>
          <p:nvPr>
            <p:ph type="body"/>
          </p:nvPr>
        </p:nvSpPr>
        <p:spPr>
          <a:xfrm>
            <a:off x="4906440" y="6872040"/>
            <a:ext cx="4214880" cy="3539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500" lnSpcReduction="9999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fr-FR" sz="1800" b="0" u="none" strike="noStrik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Titre 1"/>
          <p:cNvSpPr/>
          <p:nvPr/>
        </p:nvSpPr>
        <p:spPr>
          <a:xfrm>
            <a:off x="2955600" y="233280"/>
            <a:ext cx="6362640" cy="3009960"/>
          </a:xfrm>
          <a:prstGeom prst="rect">
            <a:avLst/>
          </a:prstGeom>
          <a:solidFill>
            <a:srgbClr val="5B9BD5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ctr" defTabSz="914400">
              <a:lnSpc>
                <a:spcPct val="90000"/>
              </a:lnSpc>
            </a:pPr>
            <a:r>
              <a:rPr sz="1800" dirty="0"/>
              <a:t/>
            </a:r>
            <a:br>
              <a:rPr sz="1800" dirty="0"/>
            </a:br>
            <a:r>
              <a:rPr sz="1800" dirty="0"/>
              <a:t/>
            </a:r>
            <a:br>
              <a:rPr sz="1800" dirty="0"/>
            </a:br>
            <a:endParaRPr lang="fr-FR" sz="1800" dirty="0" smtClean="0"/>
          </a:p>
          <a:p>
            <a:pPr algn="ctr" defTabSz="914400">
              <a:lnSpc>
                <a:spcPct val="90000"/>
              </a:lnSpc>
            </a:pPr>
            <a:endParaRPr lang="fr-FR" b="1" u="none" strike="noStrike" dirty="0">
              <a:solidFill>
                <a:srgbClr val="000000"/>
              </a:solidFill>
              <a:uFillTx/>
              <a:latin typeface="Calibri Light"/>
              <a:ea typeface="DejaVu Sans"/>
            </a:endParaRPr>
          </a:p>
          <a:p>
            <a:pPr algn="ctr" defTabSz="914400">
              <a:lnSpc>
                <a:spcPct val="90000"/>
              </a:lnSpc>
            </a:pPr>
            <a:r>
              <a:rPr lang="fr-FR" sz="4800" b="1" u="none" strike="noStrike" dirty="0" smtClean="0">
                <a:solidFill>
                  <a:srgbClr val="000000"/>
                </a:solidFill>
                <a:uFillTx/>
                <a:latin typeface="Calibri Light"/>
                <a:ea typeface="DejaVu Sans"/>
              </a:rPr>
              <a:t> </a:t>
            </a:r>
          </a:p>
          <a:p>
            <a:pPr algn="ctr" defTabSz="914400">
              <a:lnSpc>
                <a:spcPct val="90000"/>
              </a:lnSpc>
            </a:pPr>
            <a:r>
              <a:rPr lang="fr-FR" sz="4800" b="1" dirty="0">
                <a:solidFill>
                  <a:srgbClr val="000000"/>
                </a:solidFill>
                <a:latin typeface="Calibri Light"/>
                <a:ea typeface="DejaVu Sans"/>
              </a:rPr>
              <a:t> </a:t>
            </a:r>
            <a:endParaRPr lang="fr-FR" sz="4800" b="1" dirty="0" smtClean="0">
              <a:solidFill>
                <a:srgbClr val="000000"/>
              </a:solidFill>
              <a:latin typeface="Calibri Light"/>
              <a:ea typeface="DejaVu Sans"/>
            </a:endParaRPr>
          </a:p>
          <a:p>
            <a:pPr algn="ctr" defTabSz="914400">
              <a:lnSpc>
                <a:spcPct val="90000"/>
              </a:lnSpc>
            </a:pPr>
            <a:r>
              <a:rPr lang="fr-FR" sz="4800" b="1" u="none" strike="noStrike" dirty="0" smtClean="0">
                <a:solidFill>
                  <a:srgbClr val="000000"/>
                </a:solidFill>
                <a:uFillTx/>
                <a:latin typeface="Calibri Light"/>
                <a:ea typeface="DejaVu Sans"/>
              </a:rPr>
              <a:t>EPILEPSIE</a:t>
            </a:r>
            <a:r>
              <a:rPr sz="1800" dirty="0"/>
              <a:t/>
            </a:r>
            <a:br>
              <a:rPr sz="1800" dirty="0"/>
            </a:br>
            <a:r>
              <a:rPr lang="fr-FR" sz="4800" b="1" u="none" strike="noStrike" dirty="0">
                <a:solidFill>
                  <a:srgbClr val="000000"/>
                </a:solidFill>
                <a:uFillTx/>
                <a:latin typeface="Calibri Light"/>
                <a:ea typeface="DejaVu Sans"/>
              </a:rPr>
              <a:t>Journée Rencontre</a:t>
            </a:r>
            <a:r>
              <a:rPr sz="1800" dirty="0"/>
              <a:t/>
            </a:r>
            <a:br>
              <a:rPr sz="1800" dirty="0"/>
            </a:br>
            <a:r>
              <a:rPr lang="fr-FR" sz="4800" b="1" u="none" strike="noStrike" dirty="0">
                <a:solidFill>
                  <a:srgbClr val="000000"/>
                </a:solidFill>
                <a:uFillTx/>
                <a:latin typeface="Calibri Light"/>
                <a:ea typeface="DejaVu Sans"/>
              </a:rPr>
              <a:t>Familles Endeuillées</a:t>
            </a:r>
            <a:r>
              <a:rPr sz="4800" dirty="0"/>
              <a:t/>
            </a:r>
            <a:br>
              <a:rPr sz="4800" dirty="0"/>
            </a:br>
            <a:endParaRPr lang="fr-FR" sz="48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425" name="Ellipse 3"/>
          <p:cNvSpPr/>
          <p:nvPr/>
        </p:nvSpPr>
        <p:spPr>
          <a:xfrm>
            <a:off x="108360" y="159147"/>
            <a:ext cx="4476240" cy="137304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horzOverflow="overflow" lIns="90000" tIns="45000" rIns="90000" bIns="45000" anchor="ctr">
            <a:noAutofit/>
          </a:bodyPr>
          <a:lstStyle/>
          <a:p>
            <a:pPr algn="ctr" defTabSz="914400">
              <a:lnSpc>
                <a:spcPct val="100000"/>
              </a:lnSpc>
            </a:pPr>
            <a:r>
              <a:rPr lang="fr-FR" sz="2800" b="1" u="none" strike="noStrike" dirty="0">
                <a:solidFill>
                  <a:srgbClr val="FFFFFF"/>
                </a:solidFill>
                <a:uFillTx/>
                <a:latin typeface="Calibri"/>
                <a:ea typeface="DejaVu Sans"/>
              </a:rPr>
              <a:t>Samedi 29 mars </a:t>
            </a:r>
            <a:r>
              <a:rPr lang="fr-FR" sz="3200" b="1" u="none" strike="noStrike" dirty="0">
                <a:solidFill>
                  <a:srgbClr val="FFFFFF"/>
                </a:solidFill>
                <a:uFillTx/>
                <a:latin typeface="Calibri"/>
                <a:ea typeface="DejaVu Sans"/>
              </a:rPr>
              <a:t> 2025</a:t>
            </a:r>
            <a:endParaRPr lang="fr-FR" sz="32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426" name="ZoneTexte 6"/>
          <p:cNvSpPr/>
          <p:nvPr/>
        </p:nvSpPr>
        <p:spPr>
          <a:xfrm>
            <a:off x="3133080" y="6106320"/>
            <a:ext cx="6204600" cy="5384636"/>
          </a:xfrm>
          <a:prstGeom prst="rect">
            <a:avLst/>
          </a:prstGeom>
          <a:noFill/>
          <a:ln w="47625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r-FR" sz="2000" b="0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10h 	        Accueil des familles autour d’un café/thé</a:t>
            </a:r>
            <a:endParaRPr lang="fr-FR" sz="20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fr-FR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2000" b="0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10h - 12h30</a:t>
            </a:r>
            <a:r>
              <a:rPr lang="fr-FR" sz="2000" b="1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  Temps échanges</a:t>
            </a:r>
            <a:endParaRPr lang="fr-FR" sz="20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fr-FR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2000" b="0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12h30-14h    Partage autour d’un </a:t>
            </a:r>
            <a:r>
              <a:rPr lang="fr-FR" sz="2000" b="1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repas offert par la FFRE</a:t>
            </a:r>
            <a:endParaRPr lang="fr-FR" sz="20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fr-FR" sz="20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2000" b="0" u="none" strike="noStrike" dirty="0">
                <a:solidFill>
                  <a:srgbClr val="000000"/>
                </a:solidFill>
                <a:uFillTx/>
                <a:latin typeface="Calibri"/>
                <a:ea typeface="Microsoft YaHei"/>
              </a:rPr>
              <a:t>14h - 14h45  </a:t>
            </a:r>
            <a:r>
              <a:rPr lang="fr-FR" sz="2000" b="1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Dr Elisabeth </a:t>
            </a:r>
            <a:r>
              <a:rPr lang="fr-FR" sz="2000" b="1" u="none" strike="noStrike" dirty="0" err="1">
                <a:solidFill>
                  <a:srgbClr val="000000"/>
                </a:solidFill>
                <a:uFillTx/>
                <a:latin typeface="Calibri"/>
                <a:ea typeface="DejaVu Sans"/>
              </a:rPr>
              <a:t>Landré</a:t>
            </a:r>
            <a:r>
              <a:rPr lang="fr-FR" sz="2000" b="1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 </a:t>
            </a:r>
            <a:r>
              <a:rPr lang="fr-FR" sz="2000" b="0" u="none" strike="noStrike" dirty="0" smtClean="0">
                <a:solidFill>
                  <a:srgbClr val="000000"/>
                </a:solidFill>
                <a:uFillTx/>
                <a:latin typeface="Calibri"/>
                <a:ea typeface="DejaVu Sans"/>
              </a:rPr>
              <a:t>(Neurologue </a:t>
            </a:r>
            <a:r>
              <a:rPr lang="fr-FR" sz="2000" b="0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à Paris) :     	       </a:t>
            </a:r>
            <a:r>
              <a:rPr lang="fr-FR" sz="2000" b="0" u="none" strike="noStrike" dirty="0" smtClean="0">
                <a:solidFill>
                  <a:srgbClr val="000000"/>
                </a:solidFill>
                <a:uFillTx/>
                <a:latin typeface="Calibri"/>
                <a:ea typeface="DejaVu Sans"/>
              </a:rPr>
              <a:t> </a:t>
            </a:r>
            <a:r>
              <a:rPr lang="fr-FR" sz="2000" b="0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Nouvelles données médicales</a:t>
            </a:r>
            <a:endParaRPr lang="fr-FR" sz="20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fr-FR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2000" b="0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14h45 - 16h  </a:t>
            </a:r>
            <a:r>
              <a:rPr lang="fr-FR" sz="2000" b="1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Mme Sonia </a:t>
            </a:r>
            <a:r>
              <a:rPr lang="fr-FR" sz="2000" b="1" u="none" strike="noStrike" dirty="0" err="1">
                <a:solidFill>
                  <a:srgbClr val="000000"/>
                </a:solidFill>
                <a:uFillTx/>
                <a:latin typeface="Calibri"/>
                <a:ea typeface="DejaVu Sans"/>
              </a:rPr>
              <a:t>Rouzeyre</a:t>
            </a:r>
            <a:r>
              <a:rPr lang="fr-FR" sz="2000" b="1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 </a:t>
            </a:r>
            <a:r>
              <a:rPr lang="fr-FR" sz="2000" b="0" u="none" strike="noStrike" dirty="0" smtClean="0">
                <a:solidFill>
                  <a:srgbClr val="000000"/>
                </a:solidFill>
                <a:uFillTx/>
                <a:latin typeface="Calibri"/>
                <a:ea typeface="DejaVu Sans"/>
              </a:rPr>
              <a:t>(Psychologue </a:t>
            </a:r>
            <a:r>
              <a:rPr lang="fr-FR" sz="2000" b="0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RSME) 	</a:t>
            </a:r>
            <a:r>
              <a:rPr lang="fr-FR" sz="2000" b="0" u="none" strike="noStrike" dirty="0" smtClean="0">
                <a:solidFill>
                  <a:srgbClr val="000000"/>
                </a:solidFill>
                <a:uFillTx/>
                <a:latin typeface="Calibri"/>
                <a:ea typeface="DejaVu Sans"/>
              </a:rPr>
              <a:t> et   </a:t>
            </a:r>
            <a:r>
              <a:rPr lang="fr-FR" sz="2000" b="1" u="none" strike="noStrike" dirty="0" smtClean="0">
                <a:solidFill>
                  <a:srgbClr val="000000"/>
                </a:solidFill>
                <a:uFillTx/>
                <a:latin typeface="Calibri"/>
                <a:ea typeface="DejaVu Sans"/>
              </a:rPr>
              <a:t>Mme </a:t>
            </a:r>
            <a:r>
              <a:rPr lang="fr-FR" sz="2000" b="1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Magalie Boutin</a:t>
            </a:r>
            <a:r>
              <a:rPr lang="fr-FR" sz="2000" b="0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 </a:t>
            </a:r>
            <a:r>
              <a:rPr lang="fr-FR" sz="2000" b="0" u="none" strike="noStrike" dirty="0" smtClean="0">
                <a:solidFill>
                  <a:srgbClr val="000000"/>
                </a:solidFill>
                <a:uFillTx/>
                <a:latin typeface="Calibri"/>
                <a:ea typeface="DejaVu Sans"/>
              </a:rPr>
              <a:t>(Neuropsychologue</a:t>
            </a:r>
            <a:r>
              <a:rPr lang="fr-FR" sz="2000" b="0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) : </a:t>
            </a:r>
            <a:r>
              <a:rPr lang="fr-FR" sz="2000" dirty="0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lang="fr-FR" sz="2000" dirty="0" smtClean="0">
                <a:solidFill>
                  <a:srgbClr val="000000"/>
                </a:solidFill>
                <a:latin typeface="Calibri"/>
                <a:ea typeface="DejaVu Sans"/>
              </a:rPr>
              <a:t>        </a:t>
            </a:r>
            <a:r>
              <a:rPr lang="fr-FR" sz="2000" b="0" u="none" strike="noStrike" dirty="0" smtClean="0">
                <a:solidFill>
                  <a:srgbClr val="000000"/>
                </a:solidFill>
                <a:uFillTx/>
                <a:latin typeface="Calibri"/>
                <a:ea typeface="DejaVu Sans"/>
              </a:rPr>
              <a:t>Présentation </a:t>
            </a:r>
            <a:r>
              <a:rPr lang="fr-FR" sz="2000" b="0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RSME et travaux </a:t>
            </a:r>
            <a:r>
              <a:rPr lang="fr-FR" sz="2000" b="0" u="none" strike="noStrike" dirty="0" smtClean="0">
                <a:solidFill>
                  <a:srgbClr val="000000"/>
                </a:solidFill>
                <a:uFillTx/>
                <a:latin typeface="Calibri"/>
                <a:ea typeface="DejaVu Sans"/>
              </a:rPr>
              <a:t>scientifiques 	</a:t>
            </a:r>
            <a:r>
              <a:rPr lang="fr-FR" sz="2000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fr-FR" sz="2000" dirty="0" smtClean="0">
                <a:solidFill>
                  <a:srgbClr val="000000"/>
                </a:solidFill>
                <a:latin typeface="Calibri"/>
                <a:ea typeface="DejaVu Sans"/>
              </a:rPr>
              <a:t>       </a:t>
            </a:r>
            <a:r>
              <a:rPr lang="fr-FR" sz="2000" b="0" u="none" strike="noStrike" dirty="0" smtClean="0">
                <a:solidFill>
                  <a:srgbClr val="000000"/>
                </a:solidFill>
                <a:uFillTx/>
                <a:latin typeface="Calibri"/>
                <a:ea typeface="DejaVu Sans"/>
              </a:rPr>
              <a:t>associés </a:t>
            </a:r>
            <a:r>
              <a:rPr lang="fr-FR" sz="2000" b="0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– Epilepsie et Stress</a:t>
            </a:r>
            <a:endParaRPr lang="fr-FR" sz="20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fr-FR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2000" b="0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16h-17h15    Compte- Rendu de </a:t>
            </a:r>
            <a:r>
              <a:rPr lang="fr-FR" sz="2000" b="1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l’Action des familles </a:t>
            </a:r>
            <a:r>
              <a:rPr lang="fr-FR" sz="2000" b="0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et 	</a:t>
            </a:r>
            <a:r>
              <a:rPr lang="fr-FR" sz="2000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fr-FR" sz="2000" dirty="0" smtClean="0">
                <a:solidFill>
                  <a:srgbClr val="000000"/>
                </a:solidFill>
                <a:latin typeface="Calibri"/>
                <a:ea typeface="DejaVu Sans"/>
              </a:rPr>
              <a:t>     </a:t>
            </a:r>
            <a:r>
              <a:rPr lang="fr-FR" sz="2000" b="0" u="none" strike="noStrike" dirty="0" smtClean="0">
                <a:solidFill>
                  <a:srgbClr val="000000"/>
                </a:solidFill>
                <a:uFillTx/>
                <a:latin typeface="Calibri"/>
                <a:ea typeface="DejaVu Sans"/>
              </a:rPr>
              <a:t>  </a:t>
            </a:r>
            <a:r>
              <a:rPr lang="fr-FR" sz="2000" b="1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Projets des parents</a:t>
            </a:r>
            <a:endParaRPr lang="fr-FR" sz="20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fr-FR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2000" b="1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17h 15	</a:t>
            </a:r>
            <a:r>
              <a:rPr lang="fr-FR" sz="2000" b="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fr-FR" sz="2000" b="1" dirty="0" smtClean="0">
                <a:solidFill>
                  <a:srgbClr val="000000"/>
                </a:solidFill>
                <a:latin typeface="Calibri"/>
                <a:ea typeface="DejaVu Sans"/>
              </a:rPr>
              <a:t>       </a:t>
            </a:r>
            <a:r>
              <a:rPr lang="fr-FR" sz="2000" b="1" u="none" strike="noStrike" dirty="0" smtClean="0">
                <a:solidFill>
                  <a:srgbClr val="000000"/>
                </a:solidFill>
                <a:uFillTx/>
                <a:latin typeface="Calibri"/>
                <a:ea typeface="DejaVu Sans"/>
              </a:rPr>
              <a:t>Verre </a:t>
            </a:r>
            <a:r>
              <a:rPr lang="fr-FR" sz="2000" b="1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de l’Amitié</a:t>
            </a:r>
            <a:endParaRPr lang="fr-FR" sz="20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7" name="ZoneTexte 8"/>
          <p:cNvSpPr/>
          <p:nvPr/>
        </p:nvSpPr>
        <p:spPr>
          <a:xfrm>
            <a:off x="61200" y="3287187"/>
            <a:ext cx="2892240" cy="943560"/>
          </a:xfrm>
          <a:prstGeom prst="rect">
            <a:avLst/>
          </a:prstGeom>
          <a:noFill/>
          <a:ln w="1905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 defTabSz="914400">
              <a:lnSpc>
                <a:spcPct val="100000"/>
              </a:lnSpc>
            </a:pPr>
            <a:r>
              <a:rPr lang="fr-FR" sz="2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PARIS</a:t>
            </a:r>
            <a:endParaRPr lang="fr-FR" sz="28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r>
              <a:rPr lang="fr-FR" sz="28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Maison de la Salle</a:t>
            </a:r>
            <a:endParaRPr lang="fr-FR" sz="28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8" name="ZoneTexte 9"/>
          <p:cNvSpPr/>
          <p:nvPr/>
        </p:nvSpPr>
        <p:spPr>
          <a:xfrm>
            <a:off x="108360" y="6552000"/>
            <a:ext cx="2878920" cy="3748680"/>
          </a:xfrm>
          <a:prstGeom prst="rect">
            <a:avLst/>
          </a:prstGeom>
          <a:noFill/>
          <a:ln w="1905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r-FR" sz="2000" b="1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Lieu du rendez-vous:</a:t>
            </a:r>
            <a:endParaRPr lang="fr-FR" sz="20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fr-FR" sz="16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2000" b="0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78A, Rue de Sèvres</a:t>
            </a:r>
            <a:endParaRPr lang="fr-FR" sz="20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2000" b="0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Paris 6</a:t>
            </a:r>
            <a:r>
              <a:rPr lang="fr-FR" sz="2000" b="0" u="none" strike="noStrike" baseline="30000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ème</a:t>
            </a:r>
            <a:endParaRPr lang="fr-FR" sz="20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2000" b="0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(Grand portail vert)</a:t>
            </a:r>
            <a:endParaRPr lang="fr-FR" sz="20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2000" b="0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Métro Duroc sortie n°2</a:t>
            </a:r>
            <a:endParaRPr lang="fr-FR" sz="20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2000" b="0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Ligne 10 ou 13</a:t>
            </a:r>
            <a:endParaRPr lang="fr-FR" sz="20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fr-FR" sz="20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2000" b="1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Possibilité de suivre en  visio-conférence </a:t>
            </a:r>
            <a:r>
              <a:rPr lang="fr-FR" sz="2000" b="1" u="none" strike="noStrike" dirty="0" smtClean="0">
                <a:solidFill>
                  <a:srgbClr val="000000"/>
                </a:solidFill>
                <a:uFillTx/>
                <a:latin typeface="Calibri"/>
                <a:ea typeface="DejaVu Sans"/>
              </a:rPr>
              <a:t>(</a:t>
            </a:r>
            <a:r>
              <a:rPr lang="fr-FR" sz="2000" b="1" dirty="0" smtClean="0">
                <a:solidFill>
                  <a:srgbClr val="000000"/>
                </a:solidFill>
                <a:latin typeface="Calibri"/>
                <a:ea typeface="DejaVu Sans"/>
              </a:rPr>
              <a:t>l’</a:t>
            </a:r>
            <a:r>
              <a:rPr lang="fr-FR" sz="2000" b="1" u="none" strike="noStrike" dirty="0" smtClean="0">
                <a:solidFill>
                  <a:srgbClr val="000000"/>
                </a:solidFill>
                <a:uFillTx/>
                <a:latin typeface="Calibri"/>
                <a:ea typeface="DejaVu Sans"/>
              </a:rPr>
              <a:t>après-midi) </a:t>
            </a:r>
            <a:r>
              <a:rPr lang="fr-FR" sz="2000" b="1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sur inscription</a:t>
            </a:r>
            <a:endParaRPr lang="fr-FR" sz="20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lang="fr-FR" sz="20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29" name="ZoneTexte 11"/>
          <p:cNvSpPr/>
          <p:nvPr/>
        </p:nvSpPr>
        <p:spPr>
          <a:xfrm>
            <a:off x="108360" y="10008720"/>
            <a:ext cx="2878920" cy="1126440"/>
          </a:xfrm>
          <a:prstGeom prst="rect">
            <a:avLst/>
          </a:prstGeom>
          <a:noFill/>
          <a:ln w="19050">
            <a:solidFill>
              <a:srgbClr val="0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fr-FR" sz="17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Pour nous contacter : </a:t>
            </a:r>
            <a:endParaRPr lang="fr-FR" sz="17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17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rsme@chu-montpellier.fr</a:t>
            </a:r>
            <a:endParaRPr lang="fr-FR" sz="17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17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marie.seguelas@gmail.com</a:t>
            </a:r>
            <a:endParaRPr lang="fr-FR" sz="1700" b="0" u="none" strike="noStrik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lang="fr-FR" sz="17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mlesmond2@gmail.com </a:t>
            </a:r>
            <a:endParaRPr lang="fr-FR" sz="1700" b="0" u="none" strike="noStrik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430" name="Image 14"/>
          <p:cNvPicPr/>
          <p:nvPr/>
        </p:nvPicPr>
        <p:blipFill>
          <a:blip r:embed="rId2"/>
          <a:stretch/>
        </p:blipFill>
        <p:spPr>
          <a:xfrm>
            <a:off x="3133080" y="11587397"/>
            <a:ext cx="2953463" cy="1025121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1" name="Image 15"/>
          <p:cNvPicPr/>
          <p:nvPr/>
        </p:nvPicPr>
        <p:blipFill>
          <a:blip r:embed="rId3"/>
          <a:stretch/>
        </p:blipFill>
        <p:spPr>
          <a:xfrm>
            <a:off x="7978064" y="11590476"/>
            <a:ext cx="1061280" cy="1058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2" name="Image 26"/>
          <p:cNvPicPr/>
          <p:nvPr/>
        </p:nvPicPr>
        <p:blipFill>
          <a:blip r:embed="rId4"/>
          <a:stretch/>
        </p:blipFill>
        <p:spPr>
          <a:xfrm>
            <a:off x="469440" y="1784160"/>
            <a:ext cx="2037960" cy="1282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3" name="Image 27"/>
          <p:cNvPicPr/>
          <p:nvPr/>
        </p:nvPicPr>
        <p:blipFill>
          <a:blip r:embed="rId5"/>
          <a:stretch/>
        </p:blipFill>
        <p:spPr>
          <a:xfrm>
            <a:off x="575202" y="11490956"/>
            <a:ext cx="1612826" cy="1183857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4" name="Image 28"/>
          <p:cNvPicPr/>
          <p:nvPr/>
        </p:nvPicPr>
        <p:blipFill>
          <a:blip r:embed="rId6"/>
          <a:stretch/>
        </p:blipFill>
        <p:spPr>
          <a:xfrm>
            <a:off x="108360" y="4304880"/>
            <a:ext cx="2878920" cy="2121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5" name="ZoneTexte 4"/>
          <p:cNvSpPr/>
          <p:nvPr/>
        </p:nvSpPr>
        <p:spPr>
          <a:xfrm>
            <a:off x="3152520" y="3418200"/>
            <a:ext cx="6165720" cy="25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just" defTabSz="914400">
              <a:lnSpc>
                <a:spcPct val="100000"/>
              </a:lnSpc>
            </a:pPr>
            <a:r>
              <a:rPr lang="fr-FR" sz="2000" b="1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Vous avez vécu le drame de perdre un enfant, un frère, une sœur, un conjoint, venez partager un moment chaleureux avec d'autres parents ayant vécu le même drame et réfléchir à des actions concrètes à mener. </a:t>
            </a:r>
            <a:endParaRPr lang="fr-FR" sz="2000" b="0" u="none" strike="noStrike" dirty="0">
              <a:solidFill>
                <a:srgbClr val="000000"/>
              </a:solidFill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lang="fr-FR" sz="2000" b="1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Nous aurons la présence du Dr Elisabeth </a:t>
            </a:r>
            <a:r>
              <a:rPr lang="fr-FR" sz="2000" b="1" u="none" strike="noStrike" dirty="0" err="1">
                <a:solidFill>
                  <a:srgbClr val="000000"/>
                </a:solidFill>
                <a:uFillTx/>
                <a:latin typeface="Calibri"/>
                <a:ea typeface="DejaVu Sans"/>
              </a:rPr>
              <a:t>Landré</a:t>
            </a:r>
            <a:r>
              <a:rPr lang="fr-FR" sz="2000" b="1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 </a:t>
            </a:r>
            <a:r>
              <a:rPr lang="fr-FR" sz="2000" b="1" u="none" strike="noStrike" dirty="0" smtClean="0">
                <a:solidFill>
                  <a:srgbClr val="000000"/>
                </a:solidFill>
                <a:uFillTx/>
                <a:latin typeface="Calibri"/>
                <a:ea typeface="DejaVu Sans"/>
              </a:rPr>
              <a:t>Neurologue </a:t>
            </a:r>
            <a:r>
              <a:rPr lang="fr-FR" sz="2000" b="1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et Mme Sonia </a:t>
            </a:r>
            <a:r>
              <a:rPr lang="fr-FR" sz="2000" b="1" u="none" strike="noStrike" dirty="0" err="1">
                <a:solidFill>
                  <a:srgbClr val="000000"/>
                </a:solidFill>
                <a:uFillTx/>
                <a:latin typeface="Calibri"/>
                <a:ea typeface="DejaVu Sans"/>
              </a:rPr>
              <a:t>Rouzeyre</a:t>
            </a:r>
            <a:r>
              <a:rPr lang="fr-FR" sz="2000" b="1" u="none" strike="noStrike">
                <a:solidFill>
                  <a:srgbClr val="000000"/>
                </a:solidFill>
                <a:uFillTx/>
                <a:latin typeface="Calibri"/>
                <a:ea typeface="DejaVu Sans"/>
              </a:rPr>
              <a:t>, </a:t>
            </a:r>
            <a:r>
              <a:rPr lang="fr-FR" sz="2000" b="1" u="none" strike="noStrike" smtClean="0">
                <a:solidFill>
                  <a:srgbClr val="000000"/>
                </a:solidFill>
                <a:uFillTx/>
                <a:latin typeface="Calibri"/>
                <a:ea typeface="DejaVu Sans"/>
              </a:rPr>
              <a:t>Psychologue </a:t>
            </a:r>
            <a:r>
              <a:rPr lang="fr-FR" sz="2000" b="1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du RSME</a:t>
            </a:r>
            <a:r>
              <a:rPr lang="fr-FR" sz="2000" b="1" u="none" strike="noStrike" dirty="0">
                <a:uFillTx/>
                <a:latin typeface="Calibri"/>
                <a:ea typeface="DejaVu Sans"/>
              </a:rPr>
              <a:t>,</a:t>
            </a:r>
            <a:r>
              <a:rPr lang="fr-FR" sz="2000" b="1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 qui pourront répondre à nos questions et échanger avec nous</a:t>
            </a:r>
            <a:r>
              <a:rPr lang="fr-FR" sz="1800" b="1" u="none" strike="noStrike" dirty="0">
                <a:solidFill>
                  <a:srgbClr val="000000"/>
                </a:solidFill>
                <a:uFillTx/>
                <a:latin typeface="Calibri"/>
                <a:ea typeface="DejaVu Sans"/>
              </a:rPr>
              <a:t>.</a:t>
            </a:r>
            <a:endParaRPr lang="fr-FR" sz="18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541</TotalTime>
  <Words>227</Words>
  <Application>Microsoft Office PowerPoint</Application>
  <PresentationFormat>A3 (297 x 420 mm)</PresentationFormat>
  <Paragraphs>36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68</vt:i4>
      </vt:variant>
      <vt:variant>
        <vt:lpstr>Titres des diapositives</vt:lpstr>
      </vt:variant>
      <vt:variant>
        <vt:i4>1</vt:i4>
      </vt:variant>
    </vt:vector>
  </HeadingPairs>
  <TitlesOfParts>
    <vt:vector size="76" baseType="lpstr">
      <vt:lpstr>Microsoft YaHei</vt:lpstr>
      <vt:lpstr>Arial</vt:lpstr>
      <vt:lpstr>Calibri</vt:lpstr>
      <vt:lpstr>Calibri Light</vt:lpstr>
      <vt:lpstr>DejaVu Sans</vt:lpstr>
      <vt:lpstr>Symbol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Présentation PowerPoint</vt:lpstr>
    </vt:vector>
  </TitlesOfParts>
  <Company>CHRU Montpellier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JOURNEE RENCONTRES FAMILLES ENDEUILLEES EPILEPSIE</dc:title>
  <dc:subject/>
  <dc:creator>MAURIN SOPHIE</dc:creator>
  <dc:description/>
  <cp:lastModifiedBy>PICOT MARIE CHRISTINE</cp:lastModifiedBy>
  <cp:revision>45</cp:revision>
  <dcterms:created xsi:type="dcterms:W3CDTF">2024-04-16T07:23:16Z</dcterms:created>
  <dcterms:modified xsi:type="dcterms:W3CDTF">2025-02-19T12:19:30Z</dcterms:modified>
  <dc:language>fr-FR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A3 (297 x 420 mm)</vt:lpwstr>
  </property>
  <property fmtid="{D5CDD505-2E9C-101B-9397-08002B2CF9AE}" pid="3" name="Slides">
    <vt:i4>1</vt:i4>
  </property>
</Properties>
</file>